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Oswald" pitchFamily="2" charset="77"/>
      <p:regular r:id="rId4"/>
      <p:bold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iWK5wH/w8naepbjIOLxo0WL+Nic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18" d="100"/>
          <a:sy n="18" d="100"/>
        </p:scale>
        <p:origin x="2000"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font" Target="fonts/font2.fntdata"/><Relationship Id="rId10" Type="http://schemas.openxmlformats.org/officeDocument/2006/relationships/viewProps" Target="viewProps.xml"/><Relationship Id="rId4" Type="http://schemas.openxmlformats.org/officeDocument/2006/relationships/font" Target="fonts/font1.fntdata"/><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91840" y="5387342"/>
            <a:ext cx="37307519" cy="1146048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5486400" y="17289781"/>
            <a:ext cx="32918401" cy="794765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4800"/>
              </a:spcBef>
              <a:spcAft>
                <a:spcPts val="0"/>
              </a:spcAft>
              <a:buClr>
                <a:schemeClr val="dk1"/>
              </a:buClr>
              <a:buSzPts val="11520"/>
              <a:buNone/>
              <a:defRPr sz="11520"/>
            </a:lvl1pPr>
            <a:lvl2pPr lvl="1" algn="ctr">
              <a:lnSpc>
                <a:spcPct val="90000"/>
              </a:lnSpc>
              <a:spcBef>
                <a:spcPts val="2400"/>
              </a:spcBef>
              <a:spcAft>
                <a:spcPts val="0"/>
              </a:spcAft>
              <a:buClr>
                <a:schemeClr val="dk1"/>
              </a:buClr>
              <a:buSzPts val="9600"/>
              <a:buNone/>
              <a:defRPr sz="9600"/>
            </a:lvl2pPr>
            <a:lvl3pPr lvl="2" algn="ctr">
              <a:lnSpc>
                <a:spcPct val="90000"/>
              </a:lnSpc>
              <a:spcBef>
                <a:spcPts val="2400"/>
              </a:spcBef>
              <a:spcAft>
                <a:spcPts val="0"/>
              </a:spcAft>
              <a:buClr>
                <a:schemeClr val="dk1"/>
              </a:buClr>
              <a:buSzPts val="8640"/>
              <a:buNone/>
              <a:defRPr sz="8640"/>
            </a:lvl3pPr>
            <a:lvl4pPr lvl="3" algn="ctr">
              <a:lnSpc>
                <a:spcPct val="90000"/>
              </a:lnSpc>
              <a:spcBef>
                <a:spcPts val="2400"/>
              </a:spcBef>
              <a:spcAft>
                <a:spcPts val="0"/>
              </a:spcAft>
              <a:buClr>
                <a:schemeClr val="dk1"/>
              </a:buClr>
              <a:buSzPts val="7680"/>
              <a:buNone/>
              <a:defRPr sz="7680"/>
            </a:lvl4pPr>
            <a:lvl5pPr lvl="4" algn="ctr">
              <a:lnSpc>
                <a:spcPct val="90000"/>
              </a:lnSpc>
              <a:spcBef>
                <a:spcPts val="2400"/>
              </a:spcBef>
              <a:spcAft>
                <a:spcPts val="0"/>
              </a:spcAft>
              <a:buClr>
                <a:schemeClr val="dk1"/>
              </a:buClr>
              <a:buSzPts val="7680"/>
              <a:buNone/>
              <a:defRPr sz="7680"/>
            </a:lvl5pPr>
            <a:lvl6pPr lvl="5" algn="ctr">
              <a:lnSpc>
                <a:spcPct val="90000"/>
              </a:lnSpc>
              <a:spcBef>
                <a:spcPts val="2400"/>
              </a:spcBef>
              <a:spcAft>
                <a:spcPts val="0"/>
              </a:spcAft>
              <a:buClr>
                <a:schemeClr val="dk1"/>
              </a:buClr>
              <a:buSzPts val="7680"/>
              <a:buNone/>
              <a:defRPr sz="7680"/>
            </a:lvl6pPr>
            <a:lvl7pPr lvl="6" algn="ctr">
              <a:lnSpc>
                <a:spcPct val="90000"/>
              </a:lnSpc>
              <a:spcBef>
                <a:spcPts val="2400"/>
              </a:spcBef>
              <a:spcAft>
                <a:spcPts val="0"/>
              </a:spcAft>
              <a:buClr>
                <a:schemeClr val="dk1"/>
              </a:buClr>
              <a:buSzPts val="7680"/>
              <a:buNone/>
              <a:defRPr sz="7680"/>
            </a:lvl7pPr>
            <a:lvl8pPr lvl="7" algn="ctr">
              <a:lnSpc>
                <a:spcPct val="90000"/>
              </a:lnSpc>
              <a:spcBef>
                <a:spcPts val="2400"/>
              </a:spcBef>
              <a:spcAft>
                <a:spcPts val="0"/>
              </a:spcAft>
              <a:buClr>
                <a:schemeClr val="dk1"/>
              </a:buClr>
              <a:buSzPts val="7680"/>
              <a:buNone/>
              <a:defRPr sz="7680"/>
            </a:lvl8pPr>
            <a:lvl9pPr lvl="8" algn="ctr">
              <a:lnSpc>
                <a:spcPct val="90000"/>
              </a:lnSpc>
              <a:spcBef>
                <a:spcPts val="2400"/>
              </a:spcBef>
              <a:spcAft>
                <a:spcPts val="0"/>
              </a:spcAft>
              <a:buClr>
                <a:schemeClr val="dk1"/>
              </a:buClr>
              <a:buSzPts val="7680"/>
              <a:buNone/>
              <a:defRPr sz="7680"/>
            </a:lvl9pPr>
          </a:lstStyle>
          <a:p>
            <a:endParaRPr/>
          </a:p>
        </p:txBody>
      </p:sp>
      <p:sp>
        <p:nvSpPr>
          <p:cNvPr id="14" name="Google Shape;14;p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502390" y="278131"/>
            <a:ext cx="20886422" cy="3785616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2193250" y="10968991"/>
            <a:ext cx="27896822" cy="94640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990852" y="1779270"/>
            <a:ext cx="27896822" cy="2784348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994662" y="8206749"/>
            <a:ext cx="37856160" cy="136931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800"/>
              <a:buFont typeface="Calibri"/>
              <a:buNone/>
              <a:defRPr sz="28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994662" y="22029430"/>
            <a:ext cx="37856160" cy="72008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11520"/>
              <a:buNone/>
              <a:defRPr sz="11520">
                <a:solidFill>
                  <a:schemeClr val="dk1"/>
                </a:solidFill>
              </a:defRPr>
            </a:lvl1pPr>
            <a:lvl2pPr marL="914400" lvl="1" indent="-228600" algn="l">
              <a:lnSpc>
                <a:spcPct val="90000"/>
              </a:lnSpc>
              <a:spcBef>
                <a:spcPts val="2400"/>
              </a:spcBef>
              <a:spcAft>
                <a:spcPts val="0"/>
              </a:spcAft>
              <a:buClr>
                <a:srgbClr val="888888"/>
              </a:buClr>
              <a:buSzPts val="9600"/>
              <a:buNone/>
              <a:defRPr sz="9600">
                <a:solidFill>
                  <a:srgbClr val="888888"/>
                </a:solidFill>
              </a:defRPr>
            </a:lvl2pPr>
            <a:lvl3pPr marL="1371600" lvl="2" indent="-228600" algn="l">
              <a:lnSpc>
                <a:spcPct val="90000"/>
              </a:lnSpc>
              <a:spcBef>
                <a:spcPts val="2400"/>
              </a:spcBef>
              <a:spcAft>
                <a:spcPts val="0"/>
              </a:spcAft>
              <a:buClr>
                <a:srgbClr val="888888"/>
              </a:buClr>
              <a:buSzPts val="8640"/>
              <a:buNone/>
              <a:defRPr sz="8640">
                <a:solidFill>
                  <a:srgbClr val="888888"/>
                </a:solidFill>
              </a:defRPr>
            </a:lvl3pPr>
            <a:lvl4pPr marL="1828800" lvl="3" indent="-228600" algn="l">
              <a:lnSpc>
                <a:spcPct val="90000"/>
              </a:lnSpc>
              <a:spcBef>
                <a:spcPts val="2400"/>
              </a:spcBef>
              <a:spcAft>
                <a:spcPts val="0"/>
              </a:spcAft>
              <a:buClr>
                <a:srgbClr val="888888"/>
              </a:buClr>
              <a:buSzPts val="7680"/>
              <a:buNone/>
              <a:defRPr sz="7680">
                <a:solidFill>
                  <a:srgbClr val="888888"/>
                </a:solidFill>
              </a:defRPr>
            </a:lvl4pPr>
            <a:lvl5pPr marL="2286000" lvl="4" indent="-228600" algn="l">
              <a:lnSpc>
                <a:spcPct val="90000"/>
              </a:lnSpc>
              <a:spcBef>
                <a:spcPts val="2400"/>
              </a:spcBef>
              <a:spcAft>
                <a:spcPts val="0"/>
              </a:spcAft>
              <a:buClr>
                <a:srgbClr val="888888"/>
              </a:buClr>
              <a:buSzPts val="7680"/>
              <a:buNone/>
              <a:defRPr sz="7680">
                <a:solidFill>
                  <a:srgbClr val="888888"/>
                </a:solidFill>
              </a:defRPr>
            </a:lvl5pPr>
            <a:lvl6pPr marL="2743200" lvl="5" indent="-228600" algn="l">
              <a:lnSpc>
                <a:spcPct val="90000"/>
              </a:lnSpc>
              <a:spcBef>
                <a:spcPts val="2400"/>
              </a:spcBef>
              <a:spcAft>
                <a:spcPts val="0"/>
              </a:spcAft>
              <a:buClr>
                <a:srgbClr val="888888"/>
              </a:buClr>
              <a:buSzPts val="7680"/>
              <a:buNone/>
              <a:defRPr sz="7680">
                <a:solidFill>
                  <a:srgbClr val="888888"/>
                </a:solidFill>
              </a:defRPr>
            </a:lvl6pPr>
            <a:lvl7pPr marL="3200400" lvl="6" indent="-228600" algn="l">
              <a:lnSpc>
                <a:spcPct val="90000"/>
              </a:lnSpc>
              <a:spcBef>
                <a:spcPts val="2400"/>
              </a:spcBef>
              <a:spcAft>
                <a:spcPts val="0"/>
              </a:spcAft>
              <a:buClr>
                <a:srgbClr val="888888"/>
              </a:buClr>
              <a:buSzPts val="7680"/>
              <a:buNone/>
              <a:defRPr sz="7680">
                <a:solidFill>
                  <a:srgbClr val="888888"/>
                </a:solidFill>
              </a:defRPr>
            </a:lvl7pPr>
            <a:lvl8pPr marL="3657600" lvl="7" indent="-228600" algn="l">
              <a:lnSpc>
                <a:spcPct val="90000"/>
              </a:lnSpc>
              <a:spcBef>
                <a:spcPts val="2400"/>
              </a:spcBef>
              <a:spcAft>
                <a:spcPts val="0"/>
              </a:spcAft>
              <a:buClr>
                <a:srgbClr val="888888"/>
              </a:buClr>
              <a:buSzPts val="7680"/>
              <a:buNone/>
              <a:defRPr sz="7680">
                <a:solidFill>
                  <a:srgbClr val="888888"/>
                </a:solidFill>
              </a:defRPr>
            </a:lvl8pPr>
            <a:lvl9pPr marL="4114800" lvl="8" indent="-228600" algn="l">
              <a:lnSpc>
                <a:spcPct val="90000"/>
              </a:lnSpc>
              <a:spcBef>
                <a:spcPts val="2400"/>
              </a:spcBef>
              <a:spcAft>
                <a:spcPts val="0"/>
              </a:spcAft>
              <a:buClr>
                <a:srgbClr val="888888"/>
              </a:buClr>
              <a:buSzPts val="7680"/>
              <a:buNone/>
              <a:defRPr sz="7680">
                <a:solidFill>
                  <a:srgbClr val="888888"/>
                </a:solidFill>
              </a:defRPr>
            </a:lvl9pPr>
          </a:lstStyle>
          <a:p>
            <a:endParaRPr/>
          </a:p>
        </p:txBody>
      </p:sp>
      <p:sp>
        <p:nvSpPr>
          <p:cNvPr id="26" name="Google Shape;26;p5"/>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3017520" y="8763000"/>
            <a:ext cx="18653759"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2219920" y="8763000"/>
            <a:ext cx="18653759" cy="208864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023237"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023242" y="8069582"/>
            <a:ext cx="18568032"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39" name="Google Shape;39;p7"/>
          <p:cNvSpPr txBox="1">
            <a:spLocks noGrp="1"/>
          </p:cNvSpPr>
          <p:nvPr>
            <p:ph type="body" idx="2"/>
          </p:nvPr>
        </p:nvSpPr>
        <p:spPr>
          <a:xfrm>
            <a:off x="3023242" y="12024360"/>
            <a:ext cx="18568032"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2219922" y="8069582"/>
            <a:ext cx="18659477" cy="39547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4800"/>
              </a:spcBef>
              <a:spcAft>
                <a:spcPts val="0"/>
              </a:spcAft>
              <a:buClr>
                <a:schemeClr val="dk1"/>
              </a:buClr>
              <a:buSzPts val="11520"/>
              <a:buNone/>
              <a:defRPr sz="11520" b="1"/>
            </a:lvl1pPr>
            <a:lvl2pPr marL="914400" lvl="1" indent="-228600" algn="l">
              <a:lnSpc>
                <a:spcPct val="90000"/>
              </a:lnSpc>
              <a:spcBef>
                <a:spcPts val="2400"/>
              </a:spcBef>
              <a:spcAft>
                <a:spcPts val="0"/>
              </a:spcAft>
              <a:buClr>
                <a:schemeClr val="dk1"/>
              </a:buClr>
              <a:buSzPts val="9600"/>
              <a:buNone/>
              <a:defRPr sz="9600" b="1"/>
            </a:lvl2pPr>
            <a:lvl3pPr marL="1371600" lvl="2" indent="-228600" algn="l">
              <a:lnSpc>
                <a:spcPct val="90000"/>
              </a:lnSpc>
              <a:spcBef>
                <a:spcPts val="2400"/>
              </a:spcBef>
              <a:spcAft>
                <a:spcPts val="0"/>
              </a:spcAft>
              <a:buClr>
                <a:schemeClr val="dk1"/>
              </a:buClr>
              <a:buSzPts val="8640"/>
              <a:buNone/>
              <a:defRPr sz="8640" b="1"/>
            </a:lvl3pPr>
            <a:lvl4pPr marL="1828800" lvl="3" indent="-228600" algn="l">
              <a:lnSpc>
                <a:spcPct val="90000"/>
              </a:lnSpc>
              <a:spcBef>
                <a:spcPts val="2400"/>
              </a:spcBef>
              <a:spcAft>
                <a:spcPts val="0"/>
              </a:spcAft>
              <a:buClr>
                <a:schemeClr val="dk1"/>
              </a:buClr>
              <a:buSzPts val="7680"/>
              <a:buNone/>
              <a:defRPr sz="7680" b="1"/>
            </a:lvl4pPr>
            <a:lvl5pPr marL="2286000" lvl="4" indent="-228600" algn="l">
              <a:lnSpc>
                <a:spcPct val="90000"/>
              </a:lnSpc>
              <a:spcBef>
                <a:spcPts val="2400"/>
              </a:spcBef>
              <a:spcAft>
                <a:spcPts val="0"/>
              </a:spcAft>
              <a:buClr>
                <a:schemeClr val="dk1"/>
              </a:buClr>
              <a:buSzPts val="7680"/>
              <a:buNone/>
              <a:defRPr sz="7680" b="1"/>
            </a:lvl5pPr>
            <a:lvl6pPr marL="2743200" lvl="5" indent="-228600" algn="l">
              <a:lnSpc>
                <a:spcPct val="90000"/>
              </a:lnSpc>
              <a:spcBef>
                <a:spcPts val="2400"/>
              </a:spcBef>
              <a:spcAft>
                <a:spcPts val="0"/>
              </a:spcAft>
              <a:buClr>
                <a:schemeClr val="dk1"/>
              </a:buClr>
              <a:buSzPts val="7680"/>
              <a:buNone/>
              <a:defRPr sz="7680" b="1"/>
            </a:lvl6pPr>
            <a:lvl7pPr marL="3200400" lvl="6" indent="-228600" algn="l">
              <a:lnSpc>
                <a:spcPct val="90000"/>
              </a:lnSpc>
              <a:spcBef>
                <a:spcPts val="2400"/>
              </a:spcBef>
              <a:spcAft>
                <a:spcPts val="0"/>
              </a:spcAft>
              <a:buClr>
                <a:schemeClr val="dk1"/>
              </a:buClr>
              <a:buSzPts val="7680"/>
              <a:buNone/>
              <a:defRPr sz="7680" b="1"/>
            </a:lvl7pPr>
            <a:lvl8pPr marL="3657600" lvl="7" indent="-228600" algn="l">
              <a:lnSpc>
                <a:spcPct val="90000"/>
              </a:lnSpc>
              <a:spcBef>
                <a:spcPts val="2400"/>
              </a:spcBef>
              <a:spcAft>
                <a:spcPts val="0"/>
              </a:spcAft>
              <a:buClr>
                <a:schemeClr val="dk1"/>
              </a:buClr>
              <a:buSzPts val="7680"/>
              <a:buNone/>
              <a:defRPr sz="7680" b="1"/>
            </a:lvl8pPr>
            <a:lvl9pPr marL="4114800" lvl="8" indent="-228600" algn="l">
              <a:lnSpc>
                <a:spcPct val="90000"/>
              </a:lnSpc>
              <a:spcBef>
                <a:spcPts val="2400"/>
              </a:spcBef>
              <a:spcAft>
                <a:spcPts val="0"/>
              </a:spcAft>
              <a:buClr>
                <a:schemeClr val="dk1"/>
              </a:buClr>
              <a:buSzPts val="7680"/>
              <a:buNone/>
              <a:defRPr sz="7680" b="1"/>
            </a:lvl9pPr>
          </a:lstStyle>
          <a:p>
            <a:endParaRPr/>
          </a:p>
        </p:txBody>
      </p:sp>
      <p:sp>
        <p:nvSpPr>
          <p:cNvPr id="41" name="Google Shape;41;p7"/>
          <p:cNvSpPr txBox="1">
            <a:spLocks noGrp="1"/>
          </p:cNvSpPr>
          <p:nvPr>
            <p:ph type="body" idx="4"/>
          </p:nvPr>
        </p:nvSpPr>
        <p:spPr>
          <a:xfrm>
            <a:off x="22219922" y="12024360"/>
            <a:ext cx="18659477" cy="176860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4800"/>
              </a:spcBef>
              <a:spcAft>
                <a:spcPts val="0"/>
              </a:spcAft>
              <a:buClr>
                <a:schemeClr val="dk1"/>
              </a:buClr>
              <a:buSzPts val="1800"/>
              <a:buChar char="•"/>
              <a:defRPr/>
            </a:lvl1pPr>
            <a:lvl2pPr marL="914400" lvl="1" indent="-342900" algn="l">
              <a:lnSpc>
                <a:spcPct val="90000"/>
              </a:lnSpc>
              <a:spcBef>
                <a:spcPts val="2400"/>
              </a:spcBef>
              <a:spcAft>
                <a:spcPts val="0"/>
              </a:spcAft>
              <a:buClr>
                <a:schemeClr val="dk1"/>
              </a:buClr>
              <a:buSzPts val="1800"/>
              <a:buChar char="•"/>
              <a:defRPr/>
            </a:lvl2pPr>
            <a:lvl3pPr marL="1371600" lvl="2" indent="-342900" algn="l">
              <a:lnSpc>
                <a:spcPct val="90000"/>
              </a:lnSpc>
              <a:spcBef>
                <a:spcPts val="2400"/>
              </a:spcBef>
              <a:spcAft>
                <a:spcPts val="0"/>
              </a:spcAft>
              <a:buClr>
                <a:schemeClr val="dk1"/>
              </a:buClr>
              <a:buSzPts val="1800"/>
              <a:buChar char="•"/>
              <a:defRPr/>
            </a:lvl3pPr>
            <a:lvl4pPr marL="1828800" lvl="3" indent="-342900" algn="l">
              <a:lnSpc>
                <a:spcPct val="90000"/>
              </a:lnSpc>
              <a:spcBef>
                <a:spcPts val="2400"/>
              </a:spcBef>
              <a:spcAft>
                <a:spcPts val="0"/>
              </a:spcAft>
              <a:buClr>
                <a:schemeClr val="dk1"/>
              </a:buClr>
              <a:buSzPts val="1800"/>
              <a:buChar char="•"/>
              <a:defRPr/>
            </a:lvl4pPr>
            <a:lvl5pPr marL="2286000" lvl="4" indent="-342900" algn="l">
              <a:lnSpc>
                <a:spcPct val="90000"/>
              </a:lnSpc>
              <a:spcBef>
                <a:spcPts val="2400"/>
              </a:spcBef>
              <a:spcAft>
                <a:spcPts val="0"/>
              </a:spcAft>
              <a:buClr>
                <a:schemeClr val="dk1"/>
              </a:buClr>
              <a:buSzPts val="1800"/>
              <a:buChar char="•"/>
              <a:defRPr/>
            </a:lvl5pPr>
            <a:lvl6pPr marL="2743200" lvl="5" indent="-342900" algn="l">
              <a:lnSpc>
                <a:spcPct val="90000"/>
              </a:lnSpc>
              <a:spcBef>
                <a:spcPts val="2400"/>
              </a:spcBef>
              <a:spcAft>
                <a:spcPts val="0"/>
              </a:spcAft>
              <a:buClr>
                <a:schemeClr val="dk1"/>
              </a:buClr>
              <a:buSzPts val="1800"/>
              <a:buChar char="•"/>
              <a:defRPr/>
            </a:lvl6pPr>
            <a:lvl7pPr marL="3200400" lvl="6" indent="-342900" algn="l">
              <a:lnSpc>
                <a:spcPct val="90000"/>
              </a:lnSpc>
              <a:spcBef>
                <a:spcPts val="2400"/>
              </a:spcBef>
              <a:spcAft>
                <a:spcPts val="0"/>
              </a:spcAft>
              <a:buClr>
                <a:schemeClr val="dk1"/>
              </a:buClr>
              <a:buSzPts val="1800"/>
              <a:buChar char="•"/>
              <a:defRPr/>
            </a:lvl7pPr>
            <a:lvl8pPr marL="3657600" lvl="7" indent="-342900" algn="l">
              <a:lnSpc>
                <a:spcPct val="90000"/>
              </a:lnSpc>
              <a:spcBef>
                <a:spcPts val="2400"/>
              </a:spcBef>
              <a:spcAft>
                <a:spcPts val="0"/>
              </a:spcAft>
              <a:buClr>
                <a:schemeClr val="dk1"/>
              </a:buClr>
              <a:buSzPts val="1800"/>
              <a:buChar char="•"/>
              <a:defRPr/>
            </a:lvl8pPr>
            <a:lvl9pPr marL="4114800" lvl="8" indent="-342900" algn="l">
              <a:lnSpc>
                <a:spcPct val="90000"/>
              </a:lnSpc>
              <a:spcBef>
                <a:spcPts val="24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L="457200" lvl="0" indent="-1203960" algn="l">
              <a:lnSpc>
                <a:spcPct val="90000"/>
              </a:lnSpc>
              <a:spcBef>
                <a:spcPts val="4800"/>
              </a:spcBef>
              <a:spcAft>
                <a:spcPts val="0"/>
              </a:spcAft>
              <a:buClr>
                <a:schemeClr val="dk1"/>
              </a:buClr>
              <a:buSzPts val="15360"/>
              <a:buChar char="•"/>
              <a:defRPr sz="15360"/>
            </a:lvl1pPr>
            <a:lvl2pPr marL="914400" lvl="1" indent="-1082040" algn="l">
              <a:lnSpc>
                <a:spcPct val="90000"/>
              </a:lnSpc>
              <a:spcBef>
                <a:spcPts val="2400"/>
              </a:spcBef>
              <a:spcAft>
                <a:spcPts val="0"/>
              </a:spcAft>
              <a:buClr>
                <a:schemeClr val="dk1"/>
              </a:buClr>
              <a:buSzPts val="13440"/>
              <a:buChar char="•"/>
              <a:defRPr sz="13439"/>
            </a:lvl2pPr>
            <a:lvl3pPr marL="1371600" lvl="2" indent="-960120" algn="l">
              <a:lnSpc>
                <a:spcPct val="90000"/>
              </a:lnSpc>
              <a:spcBef>
                <a:spcPts val="2400"/>
              </a:spcBef>
              <a:spcAft>
                <a:spcPts val="0"/>
              </a:spcAft>
              <a:buClr>
                <a:schemeClr val="dk1"/>
              </a:buClr>
              <a:buSzPts val="11520"/>
              <a:buChar char="•"/>
              <a:defRPr sz="11520"/>
            </a:lvl3pPr>
            <a:lvl4pPr marL="1828800" lvl="3" indent="-838200" algn="l">
              <a:lnSpc>
                <a:spcPct val="90000"/>
              </a:lnSpc>
              <a:spcBef>
                <a:spcPts val="2400"/>
              </a:spcBef>
              <a:spcAft>
                <a:spcPts val="0"/>
              </a:spcAft>
              <a:buClr>
                <a:schemeClr val="dk1"/>
              </a:buClr>
              <a:buSzPts val="9600"/>
              <a:buChar char="•"/>
              <a:defRPr sz="9600"/>
            </a:lvl4pPr>
            <a:lvl5pPr marL="2286000" lvl="4" indent="-838200" algn="l">
              <a:lnSpc>
                <a:spcPct val="90000"/>
              </a:lnSpc>
              <a:spcBef>
                <a:spcPts val="2400"/>
              </a:spcBef>
              <a:spcAft>
                <a:spcPts val="0"/>
              </a:spcAft>
              <a:buClr>
                <a:schemeClr val="dk1"/>
              </a:buClr>
              <a:buSzPts val="9600"/>
              <a:buChar char="•"/>
              <a:defRPr sz="9600"/>
            </a:lvl5pPr>
            <a:lvl6pPr marL="2743200" lvl="5" indent="-838200" algn="l">
              <a:lnSpc>
                <a:spcPct val="90000"/>
              </a:lnSpc>
              <a:spcBef>
                <a:spcPts val="2400"/>
              </a:spcBef>
              <a:spcAft>
                <a:spcPts val="0"/>
              </a:spcAft>
              <a:buClr>
                <a:schemeClr val="dk1"/>
              </a:buClr>
              <a:buSzPts val="9600"/>
              <a:buChar char="•"/>
              <a:defRPr sz="9600"/>
            </a:lvl6pPr>
            <a:lvl7pPr marL="3200400" lvl="6" indent="-838200" algn="l">
              <a:lnSpc>
                <a:spcPct val="90000"/>
              </a:lnSpc>
              <a:spcBef>
                <a:spcPts val="2400"/>
              </a:spcBef>
              <a:spcAft>
                <a:spcPts val="0"/>
              </a:spcAft>
              <a:buClr>
                <a:schemeClr val="dk1"/>
              </a:buClr>
              <a:buSzPts val="9600"/>
              <a:buChar char="•"/>
              <a:defRPr sz="9600"/>
            </a:lvl7pPr>
            <a:lvl8pPr marL="3657600" lvl="7" indent="-838200" algn="l">
              <a:lnSpc>
                <a:spcPct val="90000"/>
              </a:lnSpc>
              <a:spcBef>
                <a:spcPts val="2400"/>
              </a:spcBef>
              <a:spcAft>
                <a:spcPts val="0"/>
              </a:spcAft>
              <a:buClr>
                <a:schemeClr val="dk1"/>
              </a:buClr>
              <a:buSzPts val="9600"/>
              <a:buChar char="•"/>
              <a:defRPr sz="9600"/>
            </a:lvl8pPr>
            <a:lvl9pPr marL="4114800" lvl="8" indent="-838200" algn="l">
              <a:lnSpc>
                <a:spcPct val="90000"/>
              </a:lnSpc>
              <a:spcBef>
                <a:spcPts val="2400"/>
              </a:spcBef>
              <a:spcAft>
                <a:spcPts val="0"/>
              </a:spcAft>
              <a:buClr>
                <a:schemeClr val="dk1"/>
              </a:buClr>
              <a:buSzPts val="9600"/>
              <a:buChar char="•"/>
              <a:defRPr sz="9600"/>
            </a:lvl9pPr>
          </a:lstStyle>
          <a:p>
            <a:endParaRPr/>
          </a:p>
        </p:txBody>
      </p:sp>
      <p:sp>
        <p:nvSpPr>
          <p:cNvPr id="57" name="Google Shape;57;p10"/>
          <p:cNvSpPr txBox="1">
            <a:spLocks noGrp="1"/>
          </p:cNvSpPr>
          <p:nvPr>
            <p:ph type="body" idx="2"/>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58" name="Google Shape;58;p10"/>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023237" y="2194560"/>
            <a:ext cx="14156054" cy="7680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5360"/>
              <a:buFont typeface="Calibri"/>
              <a:buNone/>
              <a:defRPr sz="153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8659477" y="4739647"/>
            <a:ext cx="22219920" cy="23393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4800"/>
              </a:spcBef>
              <a:spcAft>
                <a:spcPts val="0"/>
              </a:spcAft>
              <a:buClr>
                <a:schemeClr val="dk1"/>
              </a:buClr>
              <a:buSzPts val="15360"/>
              <a:buFont typeface="Arial"/>
              <a:buNone/>
              <a:defRPr sz="15360" b="0" i="0" u="none" strike="noStrike" cap="none">
                <a:solidFill>
                  <a:schemeClr val="dk1"/>
                </a:solidFill>
                <a:latin typeface="Calibri"/>
                <a:ea typeface="Calibri"/>
                <a:cs typeface="Calibri"/>
                <a:sym typeface="Calibri"/>
              </a:defRPr>
            </a:lvl1pPr>
            <a:lvl2pPr marR="0" lvl="1" algn="l" rtl="0">
              <a:lnSpc>
                <a:spcPct val="90000"/>
              </a:lnSpc>
              <a:spcBef>
                <a:spcPts val="2400"/>
              </a:spcBef>
              <a:spcAft>
                <a:spcPts val="0"/>
              </a:spcAft>
              <a:buClr>
                <a:schemeClr val="dk1"/>
              </a:buClr>
              <a:buSzPts val="13440"/>
              <a:buFont typeface="Arial"/>
              <a:buNone/>
              <a:defRPr sz="13439" b="0" i="0" u="none" strike="noStrike" cap="none">
                <a:solidFill>
                  <a:schemeClr val="dk1"/>
                </a:solidFill>
                <a:latin typeface="Calibri"/>
                <a:ea typeface="Calibri"/>
                <a:cs typeface="Calibri"/>
                <a:sym typeface="Calibri"/>
              </a:defRPr>
            </a:lvl2pPr>
            <a:lvl3pPr marR="0" lvl="2" algn="l" rtl="0">
              <a:lnSpc>
                <a:spcPct val="90000"/>
              </a:lnSpc>
              <a:spcBef>
                <a:spcPts val="2400"/>
              </a:spcBef>
              <a:spcAft>
                <a:spcPts val="0"/>
              </a:spcAft>
              <a:buClr>
                <a:schemeClr val="dk1"/>
              </a:buClr>
              <a:buSzPts val="11520"/>
              <a:buFont typeface="Arial"/>
              <a:buNone/>
              <a:defRPr sz="11520" b="0" i="0" u="none" strike="noStrike" cap="none">
                <a:solidFill>
                  <a:schemeClr val="dk1"/>
                </a:solidFill>
                <a:latin typeface="Calibri"/>
                <a:ea typeface="Calibri"/>
                <a:cs typeface="Calibri"/>
                <a:sym typeface="Calibri"/>
              </a:defRPr>
            </a:lvl3pPr>
            <a:lvl4pPr marR="0" lvl="3"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lnSpc>
                <a:spcPct val="90000"/>
              </a:lnSpc>
              <a:spcBef>
                <a:spcPts val="240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body" idx="1"/>
          </p:nvPr>
        </p:nvSpPr>
        <p:spPr>
          <a:xfrm>
            <a:off x="3023237" y="9875520"/>
            <a:ext cx="14156054" cy="182956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800"/>
              </a:spcBef>
              <a:spcAft>
                <a:spcPts val="0"/>
              </a:spcAft>
              <a:buClr>
                <a:schemeClr val="dk1"/>
              </a:buClr>
              <a:buSzPts val="7680"/>
              <a:buNone/>
              <a:defRPr sz="7680"/>
            </a:lvl1pPr>
            <a:lvl2pPr marL="914400" lvl="1" indent="-228600" algn="l">
              <a:lnSpc>
                <a:spcPct val="90000"/>
              </a:lnSpc>
              <a:spcBef>
                <a:spcPts val="2400"/>
              </a:spcBef>
              <a:spcAft>
                <a:spcPts val="0"/>
              </a:spcAft>
              <a:buClr>
                <a:schemeClr val="dk1"/>
              </a:buClr>
              <a:buSzPts val="6720"/>
              <a:buNone/>
              <a:defRPr sz="6719"/>
            </a:lvl2pPr>
            <a:lvl3pPr marL="1371600" lvl="2" indent="-228600" algn="l">
              <a:lnSpc>
                <a:spcPct val="90000"/>
              </a:lnSpc>
              <a:spcBef>
                <a:spcPts val="2400"/>
              </a:spcBef>
              <a:spcAft>
                <a:spcPts val="0"/>
              </a:spcAft>
              <a:buClr>
                <a:schemeClr val="dk1"/>
              </a:buClr>
              <a:buSzPts val="5760"/>
              <a:buNone/>
              <a:defRPr sz="5760"/>
            </a:lvl3pPr>
            <a:lvl4pPr marL="1828800" lvl="3" indent="-228600" algn="l">
              <a:lnSpc>
                <a:spcPct val="90000"/>
              </a:lnSpc>
              <a:spcBef>
                <a:spcPts val="2400"/>
              </a:spcBef>
              <a:spcAft>
                <a:spcPts val="0"/>
              </a:spcAft>
              <a:buClr>
                <a:schemeClr val="dk1"/>
              </a:buClr>
              <a:buSzPts val="4800"/>
              <a:buNone/>
              <a:defRPr sz="4800"/>
            </a:lvl4pPr>
            <a:lvl5pPr marL="2286000" lvl="4" indent="-228600" algn="l">
              <a:lnSpc>
                <a:spcPct val="90000"/>
              </a:lnSpc>
              <a:spcBef>
                <a:spcPts val="2400"/>
              </a:spcBef>
              <a:spcAft>
                <a:spcPts val="0"/>
              </a:spcAft>
              <a:buClr>
                <a:schemeClr val="dk1"/>
              </a:buClr>
              <a:buSzPts val="4800"/>
              <a:buNone/>
              <a:defRPr sz="4800"/>
            </a:lvl5pPr>
            <a:lvl6pPr marL="2743200" lvl="5" indent="-228600" algn="l">
              <a:lnSpc>
                <a:spcPct val="90000"/>
              </a:lnSpc>
              <a:spcBef>
                <a:spcPts val="2400"/>
              </a:spcBef>
              <a:spcAft>
                <a:spcPts val="0"/>
              </a:spcAft>
              <a:buClr>
                <a:schemeClr val="dk1"/>
              </a:buClr>
              <a:buSzPts val="4800"/>
              <a:buNone/>
              <a:defRPr sz="4800"/>
            </a:lvl6pPr>
            <a:lvl7pPr marL="3200400" lvl="6" indent="-228600" algn="l">
              <a:lnSpc>
                <a:spcPct val="90000"/>
              </a:lnSpc>
              <a:spcBef>
                <a:spcPts val="2400"/>
              </a:spcBef>
              <a:spcAft>
                <a:spcPts val="0"/>
              </a:spcAft>
              <a:buClr>
                <a:schemeClr val="dk1"/>
              </a:buClr>
              <a:buSzPts val="4800"/>
              <a:buNone/>
              <a:defRPr sz="4800"/>
            </a:lvl7pPr>
            <a:lvl8pPr marL="3657600" lvl="7" indent="-228600" algn="l">
              <a:lnSpc>
                <a:spcPct val="90000"/>
              </a:lnSpc>
              <a:spcBef>
                <a:spcPts val="2400"/>
              </a:spcBef>
              <a:spcAft>
                <a:spcPts val="0"/>
              </a:spcAft>
              <a:buClr>
                <a:schemeClr val="dk1"/>
              </a:buClr>
              <a:buSzPts val="4800"/>
              <a:buNone/>
              <a:defRPr sz="4800"/>
            </a:lvl8pPr>
            <a:lvl9pPr marL="4114800" lvl="8" indent="-228600" algn="l">
              <a:lnSpc>
                <a:spcPct val="90000"/>
              </a:lnSpc>
              <a:spcBef>
                <a:spcPts val="2400"/>
              </a:spcBef>
              <a:spcAft>
                <a:spcPts val="0"/>
              </a:spcAft>
              <a:buClr>
                <a:schemeClr val="dk1"/>
              </a:buClr>
              <a:buSzPts val="4800"/>
              <a:buNone/>
              <a:defRPr sz="4800"/>
            </a:lvl9pPr>
          </a:lstStyle>
          <a:p>
            <a:endParaRPr/>
          </a:p>
        </p:txBody>
      </p:sp>
      <p:sp>
        <p:nvSpPr>
          <p:cNvPr id="65" name="Google Shape;65;p11"/>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017520" y="30510488"/>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538959" y="30510488"/>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0998159" y="30510488"/>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0" y="818275"/>
            <a:ext cx="43891200" cy="454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400" b="1" dirty="0">
                <a:solidFill>
                  <a:srgbClr val="E69138"/>
                </a:solidFill>
                <a:latin typeface="Oswald"/>
                <a:ea typeface="Oswald"/>
                <a:cs typeface="Oswald"/>
                <a:sym typeface="Oswald"/>
              </a:rPr>
              <a:t>Self Regulation Protocol </a:t>
            </a:r>
            <a:endParaRPr sz="18400" b="1" dirty="0">
              <a:solidFill>
                <a:srgbClr val="E69138"/>
              </a:solidFill>
              <a:latin typeface="Oswald"/>
              <a:ea typeface="Oswald"/>
              <a:cs typeface="Oswald"/>
              <a:sym typeface="Oswald"/>
            </a:endParaRPr>
          </a:p>
          <a:p>
            <a:pPr marL="0" lvl="0" indent="0" algn="ctr" rtl="0">
              <a:spcBef>
                <a:spcPts val="0"/>
              </a:spcBef>
              <a:spcAft>
                <a:spcPts val="0"/>
              </a:spcAft>
              <a:buNone/>
            </a:pPr>
            <a:r>
              <a:rPr lang="en-US" sz="18400" b="1" dirty="0">
                <a:solidFill>
                  <a:srgbClr val="E69138"/>
                </a:solidFill>
                <a:latin typeface="Oswald"/>
                <a:ea typeface="Oswald"/>
                <a:cs typeface="Oswald"/>
                <a:sym typeface="Oswald"/>
              </a:rPr>
              <a:t>for </a:t>
            </a:r>
            <a:r>
              <a:rPr lang="en-US" sz="18400" b="1" dirty="0">
                <a:solidFill>
                  <a:srgbClr val="E69138"/>
                </a:solidFill>
                <a:latin typeface="Oswald"/>
                <a:ea typeface="Oswald"/>
                <a:cs typeface="Oswald"/>
                <a:sym typeface="Oswa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Move</a:t>
            </a:r>
            <a:r>
              <a:rPr lang="en-US" sz="18400" b="1" dirty="0">
                <a:solidFill>
                  <a:srgbClr val="E69138"/>
                </a:solidFill>
                <a:latin typeface="Oswald"/>
                <a:ea typeface="Oswald"/>
                <a:cs typeface="Oswald"/>
                <a:sym typeface="Oswald"/>
              </a:rPr>
              <a:t> Inclusive Dance</a:t>
            </a:r>
            <a:endParaRPr sz="18400" b="1" dirty="0">
              <a:solidFill>
                <a:srgbClr val="E69138"/>
              </a:solidFill>
              <a:latin typeface="Oswald"/>
              <a:ea typeface="Oswald"/>
              <a:cs typeface="Oswald"/>
              <a:sym typeface="Oswald"/>
            </a:endParaRPr>
          </a:p>
        </p:txBody>
      </p:sp>
      <p:pic>
        <p:nvPicPr>
          <p:cNvPr id="85" name="Google Shape;85;p1"/>
          <p:cNvPicPr preferRelativeResize="0"/>
          <p:nvPr/>
        </p:nvPicPr>
        <p:blipFill>
          <a:blip r:embed="rId5">
            <a:alphaModFix/>
          </a:blip>
          <a:stretch>
            <a:fillRect/>
          </a:stretch>
        </p:blipFill>
        <p:spPr>
          <a:xfrm>
            <a:off x="35354125" y="4892817"/>
            <a:ext cx="6284205" cy="2640259"/>
          </a:xfrm>
          <a:prstGeom prst="rect">
            <a:avLst/>
          </a:prstGeom>
          <a:noFill/>
          <a:ln>
            <a:noFill/>
          </a:ln>
        </p:spPr>
      </p:pic>
      <p:pic>
        <p:nvPicPr>
          <p:cNvPr id="86" name="Google Shape;86;p1"/>
          <p:cNvPicPr preferRelativeResize="0"/>
          <p:nvPr/>
        </p:nvPicPr>
        <p:blipFill rotWithShape="1">
          <a:blip r:embed="rId6">
            <a:alphaModFix/>
          </a:blip>
          <a:srcRect l="34415" t="3017" r="43760" b="40257"/>
          <a:stretch/>
        </p:blipFill>
        <p:spPr>
          <a:xfrm>
            <a:off x="35807608" y="184950"/>
            <a:ext cx="5320330" cy="4906752"/>
          </a:xfrm>
          <a:prstGeom prst="rect">
            <a:avLst/>
          </a:prstGeom>
          <a:noFill/>
          <a:ln>
            <a:noFill/>
          </a:ln>
        </p:spPr>
      </p:pic>
      <p:pic>
        <p:nvPicPr>
          <p:cNvPr id="87" name="Google Shape;87;p1"/>
          <p:cNvPicPr preferRelativeResize="0"/>
          <p:nvPr/>
        </p:nvPicPr>
        <p:blipFill>
          <a:blip r:embed="rId7">
            <a:alphaModFix/>
          </a:blip>
          <a:stretch>
            <a:fillRect/>
          </a:stretch>
        </p:blipFill>
        <p:spPr>
          <a:xfrm>
            <a:off x="1776092" y="361075"/>
            <a:ext cx="6841184" cy="6812223"/>
          </a:xfrm>
          <a:prstGeom prst="rect">
            <a:avLst/>
          </a:prstGeom>
          <a:noFill/>
          <a:ln>
            <a:noFill/>
          </a:ln>
        </p:spPr>
      </p:pic>
      <p:sp>
        <p:nvSpPr>
          <p:cNvPr id="88" name="Google Shape;88;p1"/>
          <p:cNvSpPr txBox="1"/>
          <p:nvPr/>
        </p:nvSpPr>
        <p:spPr>
          <a:xfrm>
            <a:off x="403476" y="9583800"/>
            <a:ext cx="15279600" cy="86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b="1" u="sng">
                <a:latin typeface="Oswald"/>
                <a:ea typeface="Oswald"/>
                <a:cs typeface="Oswald"/>
                <a:sym typeface="Oswald"/>
              </a:rPr>
              <a:t>Mission:</a:t>
            </a:r>
            <a:endParaRPr sz="4400" b="1" u="sng">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US" sz="4400" i="1">
                <a:latin typeface="Oswald"/>
                <a:ea typeface="Oswald"/>
                <a:cs typeface="Oswald"/>
                <a:sym typeface="Oswald"/>
              </a:rPr>
              <a:t>We use the power of movement and music to transform the lives of our students. Our program is available to individuals of all ages and ability levels, making an inclusive environment for our students to learn life skills and experience social development together.</a:t>
            </a:r>
            <a:endParaRPr sz="4400" i="1">
              <a:latin typeface="Oswald"/>
              <a:ea typeface="Oswald"/>
              <a:cs typeface="Oswald"/>
              <a:sym typeface="Oswald"/>
            </a:endParaRPr>
          </a:p>
          <a:p>
            <a:pPr marL="0" lvl="0" indent="0" algn="l" rtl="0">
              <a:spcBef>
                <a:spcPts val="0"/>
              </a:spcBef>
              <a:spcAft>
                <a:spcPts val="0"/>
              </a:spcAft>
              <a:buNone/>
            </a:pPr>
            <a:endParaRPr sz="4400">
              <a:latin typeface="Oswald"/>
              <a:ea typeface="Oswald"/>
              <a:cs typeface="Oswald"/>
              <a:sym typeface="Oswald"/>
            </a:endParaRPr>
          </a:p>
          <a:p>
            <a:pPr marL="0" lvl="0" indent="0" algn="l" rtl="0">
              <a:spcBef>
                <a:spcPts val="0"/>
              </a:spcBef>
              <a:spcAft>
                <a:spcPts val="0"/>
              </a:spcAft>
              <a:buNone/>
            </a:pPr>
            <a:r>
              <a:rPr lang="en-US" sz="4400" b="1" u="sng">
                <a:latin typeface="Oswald"/>
                <a:ea typeface="Oswald"/>
                <a:cs typeface="Oswald"/>
                <a:sym typeface="Oswald"/>
              </a:rPr>
              <a:t>Vision:</a:t>
            </a:r>
            <a:endParaRPr sz="4400" b="1" u="sng">
              <a:latin typeface="Oswald"/>
              <a:ea typeface="Oswald"/>
              <a:cs typeface="Oswald"/>
              <a:sym typeface="Oswald"/>
            </a:endParaRPr>
          </a:p>
          <a:p>
            <a:pPr marL="0" lvl="0" indent="0" algn="l" rtl="0">
              <a:spcBef>
                <a:spcPts val="0"/>
              </a:spcBef>
              <a:spcAft>
                <a:spcPts val="0"/>
              </a:spcAft>
              <a:buClr>
                <a:schemeClr val="dk1"/>
              </a:buClr>
              <a:buSzPts val="1100"/>
              <a:buFont typeface="Arial"/>
              <a:buNone/>
            </a:pPr>
            <a:r>
              <a:rPr lang="en-US" sz="4400" i="1">
                <a:latin typeface="Oswald"/>
                <a:ea typeface="Oswald"/>
                <a:cs typeface="Oswald"/>
                <a:sym typeface="Oswald"/>
              </a:rPr>
              <a:t>Move Inclusive Dance will be a leading organization for families of loved ones with special needs. Through our programming, we will continue to create a sense of inclusivity and positivity that transcends beyond our walls. Our students will leave our classes better humans, therefore making the world a better place.</a:t>
            </a:r>
            <a:endParaRPr sz="4400" i="1">
              <a:latin typeface="Oswald"/>
              <a:ea typeface="Oswald"/>
              <a:cs typeface="Oswald"/>
              <a:sym typeface="Oswald"/>
            </a:endParaRPr>
          </a:p>
          <a:p>
            <a:pPr marL="0" lvl="0" indent="0" algn="l" rtl="0">
              <a:spcBef>
                <a:spcPts val="0"/>
              </a:spcBef>
              <a:spcAft>
                <a:spcPts val="0"/>
              </a:spcAft>
              <a:buNone/>
            </a:pPr>
            <a:endParaRPr sz="4400" i="1">
              <a:latin typeface="Oswald"/>
              <a:ea typeface="Oswald"/>
              <a:cs typeface="Oswald"/>
              <a:sym typeface="Oswald"/>
            </a:endParaRPr>
          </a:p>
        </p:txBody>
      </p:sp>
      <p:sp>
        <p:nvSpPr>
          <p:cNvPr id="89" name="Google Shape;89;p1"/>
          <p:cNvSpPr txBox="1"/>
          <p:nvPr/>
        </p:nvSpPr>
        <p:spPr>
          <a:xfrm>
            <a:off x="406500" y="20332225"/>
            <a:ext cx="15279600" cy="1258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4400">
                <a:solidFill>
                  <a:schemeClr val="dk1"/>
                </a:solidFill>
                <a:latin typeface="Oswald"/>
                <a:ea typeface="Oswald"/>
                <a:cs typeface="Oswald"/>
                <a:sym typeface="Oswald"/>
              </a:rPr>
              <a:t>This self-regulation protocol was developed to assist the staff at Move Inclusive Dance with the transition from studio to recital hall, while caring for the sensory needs of all the dancers. Move Inclusive Dance serves individuals with many different types of disabilities and needs. Some of the students are typically developing, while others may have physical, cognitive, or sensory-based limitations. Sensory processing disorder (SPD) is a common disorder, with 5% of the general population experiencing it (Miller et al., 2014, pp. 249-250). It is even more popular in individuals with autism and/or Down Syndrome, which is the MID population’s most common diagnoses. The frequency of SPD is around 90% in autism and about 49% in people with Down Syndrome (Bruni et al., 2010; Deweerdt, 2018). From last year’s enrollment, 43.9% of the students had either Down Syndrome, autism, or SPD. People with autism and SPD favor consistency and predictability. Change of routines and transitioning to new places can create stress, anxiety, and potential behavior problems (Glass, 2017; Hume, 2008). </a:t>
            </a:r>
            <a:endParaRPr sz="4400">
              <a:latin typeface="Oswald"/>
              <a:ea typeface="Oswald"/>
              <a:cs typeface="Oswald"/>
              <a:sym typeface="Oswald"/>
            </a:endParaRPr>
          </a:p>
        </p:txBody>
      </p:sp>
      <p:sp>
        <p:nvSpPr>
          <p:cNvPr id="90" name="Google Shape;90;p1"/>
          <p:cNvSpPr/>
          <p:nvPr/>
        </p:nvSpPr>
        <p:spPr>
          <a:xfrm>
            <a:off x="406505" y="7514250"/>
            <a:ext cx="15276600" cy="16938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403465" y="7666650"/>
            <a:ext cx="15276600" cy="169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0">
                <a:latin typeface="Oswald"/>
                <a:ea typeface="Oswald"/>
                <a:cs typeface="Oswald"/>
                <a:sym typeface="Oswald"/>
              </a:rPr>
              <a:t>Move Inclusive Dance</a:t>
            </a:r>
            <a:endParaRPr sz="9000">
              <a:latin typeface="Oswald"/>
              <a:ea typeface="Oswald"/>
              <a:cs typeface="Oswald"/>
              <a:sym typeface="Oswald"/>
            </a:endParaRPr>
          </a:p>
        </p:txBody>
      </p:sp>
      <p:sp>
        <p:nvSpPr>
          <p:cNvPr id="92" name="Google Shape;92;p1"/>
          <p:cNvSpPr/>
          <p:nvPr/>
        </p:nvSpPr>
        <p:spPr>
          <a:xfrm>
            <a:off x="404990" y="18333625"/>
            <a:ext cx="15276600" cy="16938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txBox="1"/>
          <p:nvPr/>
        </p:nvSpPr>
        <p:spPr>
          <a:xfrm>
            <a:off x="401950" y="18486025"/>
            <a:ext cx="15276600" cy="169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0">
                <a:latin typeface="Oswald"/>
                <a:ea typeface="Oswald"/>
                <a:cs typeface="Oswald"/>
                <a:sym typeface="Oswald"/>
              </a:rPr>
              <a:t>Needs of the Agency</a:t>
            </a:r>
            <a:endParaRPr sz="9000">
              <a:latin typeface="Oswald"/>
              <a:ea typeface="Oswald"/>
              <a:cs typeface="Oswald"/>
              <a:sym typeface="Oswald"/>
            </a:endParaRPr>
          </a:p>
        </p:txBody>
      </p:sp>
      <p:sp>
        <p:nvSpPr>
          <p:cNvPr id="94" name="Google Shape;94;p1"/>
          <p:cNvSpPr txBox="1"/>
          <p:nvPr/>
        </p:nvSpPr>
        <p:spPr>
          <a:xfrm>
            <a:off x="28647100" y="9583800"/>
            <a:ext cx="14959500" cy="868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b="1" u="sng">
                <a:latin typeface="Oswald"/>
                <a:ea typeface="Oswald"/>
                <a:cs typeface="Oswald"/>
                <a:sym typeface="Oswald"/>
              </a:rPr>
              <a:t>Learning Objectives: </a:t>
            </a:r>
            <a:endParaRPr sz="4400" b="1" u="sng">
              <a:latin typeface="Oswald"/>
              <a:ea typeface="Oswald"/>
              <a:cs typeface="Oswald"/>
              <a:sym typeface="Oswald"/>
            </a:endParaRPr>
          </a:p>
          <a:p>
            <a:pPr marL="457200" lvl="0" indent="-508000" algn="l" rtl="0">
              <a:lnSpc>
                <a:spcPct val="115000"/>
              </a:lnSpc>
              <a:spcBef>
                <a:spcPts val="0"/>
              </a:spcBef>
              <a:spcAft>
                <a:spcPts val="0"/>
              </a:spcAft>
              <a:buClr>
                <a:schemeClr val="dk1"/>
              </a:buClr>
              <a:buSzPts val="4400"/>
              <a:buFont typeface="Oswald"/>
              <a:buChar char="●"/>
            </a:pPr>
            <a:r>
              <a:rPr lang="en-US" sz="4400">
                <a:solidFill>
                  <a:schemeClr val="dk1"/>
                </a:solidFill>
                <a:latin typeface="Oswald"/>
                <a:ea typeface="Oswald"/>
                <a:cs typeface="Oswald"/>
                <a:sym typeface="Oswald"/>
              </a:rPr>
              <a:t>Student will seek out guidance and mentorship from professionals within and outside of the field of occupational therapy in regards to the sensory space.</a:t>
            </a:r>
            <a:endParaRPr sz="4400">
              <a:solidFill>
                <a:schemeClr val="dk1"/>
              </a:solidFill>
              <a:latin typeface="Oswald"/>
              <a:ea typeface="Oswald"/>
              <a:cs typeface="Oswald"/>
              <a:sym typeface="Oswald"/>
            </a:endParaRPr>
          </a:p>
          <a:p>
            <a:pPr marL="457200" lvl="0" indent="-508000" algn="l" rtl="0">
              <a:lnSpc>
                <a:spcPct val="115000"/>
              </a:lnSpc>
              <a:spcBef>
                <a:spcPts val="0"/>
              </a:spcBef>
              <a:spcAft>
                <a:spcPts val="0"/>
              </a:spcAft>
              <a:buClr>
                <a:schemeClr val="dk1"/>
              </a:buClr>
              <a:buSzPts val="4400"/>
              <a:buFont typeface="Oswald"/>
              <a:buChar char="●"/>
            </a:pPr>
            <a:r>
              <a:rPr lang="en-US" sz="4400">
                <a:solidFill>
                  <a:schemeClr val="dk1"/>
                </a:solidFill>
                <a:latin typeface="Oswald"/>
                <a:ea typeface="Oswald"/>
                <a:cs typeface="Oswald"/>
                <a:sym typeface="Oswald"/>
              </a:rPr>
              <a:t>Student will build understanding of the student/population by spending time immersed in the population at the Move Inclusive Dance studio and observing dance classes, whether in person or virtual.</a:t>
            </a:r>
            <a:endParaRPr sz="4400">
              <a:solidFill>
                <a:schemeClr val="dk1"/>
              </a:solidFill>
              <a:latin typeface="Oswald"/>
              <a:ea typeface="Oswald"/>
              <a:cs typeface="Oswald"/>
              <a:sym typeface="Oswald"/>
            </a:endParaRPr>
          </a:p>
          <a:p>
            <a:pPr marL="457200" lvl="0" indent="-508000" algn="l" rtl="0">
              <a:lnSpc>
                <a:spcPct val="115000"/>
              </a:lnSpc>
              <a:spcBef>
                <a:spcPts val="0"/>
              </a:spcBef>
              <a:spcAft>
                <a:spcPts val="0"/>
              </a:spcAft>
              <a:buClr>
                <a:schemeClr val="dk1"/>
              </a:buClr>
              <a:buSzPts val="4400"/>
              <a:buFont typeface="Oswald"/>
              <a:buChar char="●"/>
            </a:pPr>
            <a:r>
              <a:rPr lang="en-US" sz="4400">
                <a:solidFill>
                  <a:schemeClr val="dk1"/>
                </a:solidFill>
                <a:latin typeface="Oswald"/>
                <a:ea typeface="Oswald"/>
                <a:cs typeface="Oswald"/>
                <a:sym typeface="Oswald"/>
              </a:rPr>
              <a:t>Student will research best practices for facilitating the transition from studio to recital and will present them to the staff.</a:t>
            </a:r>
            <a:endParaRPr sz="4400">
              <a:solidFill>
                <a:schemeClr val="dk1"/>
              </a:solidFill>
              <a:latin typeface="Oswald"/>
              <a:ea typeface="Oswald"/>
              <a:cs typeface="Oswald"/>
              <a:sym typeface="Oswald"/>
            </a:endParaRPr>
          </a:p>
          <a:p>
            <a:pPr marL="457200" lvl="0" indent="-508000" algn="l" rtl="0">
              <a:lnSpc>
                <a:spcPct val="115000"/>
              </a:lnSpc>
              <a:spcBef>
                <a:spcPts val="0"/>
              </a:spcBef>
              <a:spcAft>
                <a:spcPts val="0"/>
              </a:spcAft>
              <a:buClr>
                <a:schemeClr val="dk1"/>
              </a:buClr>
              <a:buSzPts val="4400"/>
              <a:buFont typeface="Oswald"/>
              <a:buChar char="●"/>
            </a:pPr>
            <a:r>
              <a:rPr lang="en-US" sz="4400">
                <a:solidFill>
                  <a:schemeClr val="dk1"/>
                </a:solidFill>
                <a:latin typeface="Oswald"/>
                <a:ea typeface="Oswald"/>
                <a:cs typeface="Oswald"/>
                <a:sym typeface="Oswald"/>
              </a:rPr>
              <a:t>Student will create an evidence-based sensory space plan and transitioning program to facilitate the transition from studio to recital.</a:t>
            </a:r>
            <a:endParaRPr sz="4400">
              <a:solidFill>
                <a:schemeClr val="dk1"/>
              </a:solidFill>
              <a:latin typeface="Oswald"/>
              <a:ea typeface="Oswald"/>
              <a:cs typeface="Oswald"/>
              <a:sym typeface="Oswald"/>
            </a:endParaRPr>
          </a:p>
          <a:p>
            <a:pPr marL="457200" lvl="0" indent="-508000" algn="l" rtl="0">
              <a:lnSpc>
                <a:spcPct val="115000"/>
              </a:lnSpc>
              <a:spcBef>
                <a:spcPts val="0"/>
              </a:spcBef>
              <a:spcAft>
                <a:spcPts val="0"/>
              </a:spcAft>
              <a:buClr>
                <a:schemeClr val="dk1"/>
              </a:buClr>
              <a:buSzPts val="4400"/>
              <a:buFont typeface="Oswald"/>
              <a:buChar char="●"/>
            </a:pPr>
            <a:r>
              <a:rPr lang="en-US" sz="4400">
                <a:solidFill>
                  <a:schemeClr val="dk1"/>
                </a:solidFill>
                <a:latin typeface="Oswald"/>
                <a:ea typeface="Oswald"/>
                <a:cs typeface="Oswald"/>
                <a:sym typeface="Oswald"/>
              </a:rPr>
              <a:t>Student will train the staff on the sensory space and transitioning program and evidence-based practices.</a:t>
            </a:r>
            <a:endParaRPr sz="4400" i="1">
              <a:latin typeface="Oswald"/>
              <a:ea typeface="Oswald"/>
              <a:cs typeface="Oswald"/>
              <a:sym typeface="Oswald"/>
            </a:endParaRPr>
          </a:p>
          <a:p>
            <a:pPr marL="0" lvl="0" indent="0" algn="l" rtl="0">
              <a:spcBef>
                <a:spcPts val="0"/>
              </a:spcBef>
              <a:spcAft>
                <a:spcPts val="0"/>
              </a:spcAft>
              <a:buNone/>
            </a:pPr>
            <a:endParaRPr sz="4400">
              <a:latin typeface="Oswald"/>
              <a:ea typeface="Oswald"/>
              <a:cs typeface="Oswald"/>
              <a:sym typeface="Oswald"/>
            </a:endParaRPr>
          </a:p>
          <a:p>
            <a:pPr marL="0" lvl="0" indent="0" algn="l" rtl="0">
              <a:spcBef>
                <a:spcPts val="0"/>
              </a:spcBef>
              <a:spcAft>
                <a:spcPts val="0"/>
              </a:spcAft>
              <a:buNone/>
            </a:pPr>
            <a:r>
              <a:rPr lang="en-US" sz="4400" b="1" u="sng">
                <a:latin typeface="Oswald"/>
                <a:ea typeface="Oswald"/>
                <a:cs typeface="Oswald"/>
                <a:sym typeface="Oswald"/>
              </a:rPr>
              <a:t>Personal Objectives:</a:t>
            </a:r>
            <a:endParaRPr sz="4400" b="1" u="sng">
              <a:latin typeface="Oswald"/>
              <a:ea typeface="Oswald"/>
              <a:cs typeface="Oswald"/>
              <a:sym typeface="Oswald"/>
            </a:endParaRPr>
          </a:p>
          <a:p>
            <a:pPr marL="457200" lvl="0" indent="-508000" algn="l" rtl="0">
              <a:lnSpc>
                <a:spcPct val="115000"/>
              </a:lnSpc>
              <a:spcBef>
                <a:spcPts val="0"/>
              </a:spcBef>
              <a:spcAft>
                <a:spcPts val="0"/>
              </a:spcAft>
              <a:buClr>
                <a:schemeClr val="dk1"/>
              </a:buClr>
              <a:buSzPts val="4400"/>
              <a:buFont typeface="Oswald"/>
              <a:buChar char="●"/>
            </a:pPr>
            <a:r>
              <a:rPr lang="en-US" sz="4400">
                <a:solidFill>
                  <a:schemeClr val="dk1"/>
                </a:solidFill>
                <a:latin typeface="Oswald"/>
                <a:ea typeface="Oswald"/>
                <a:cs typeface="Oswald"/>
                <a:sym typeface="Oswald"/>
              </a:rPr>
              <a:t>Student will gain the skill of program development by creating a self-regulation program.</a:t>
            </a:r>
            <a:endParaRPr sz="4400">
              <a:solidFill>
                <a:schemeClr val="dk1"/>
              </a:solidFill>
              <a:latin typeface="Oswald"/>
              <a:ea typeface="Oswald"/>
              <a:cs typeface="Oswald"/>
              <a:sym typeface="Oswald"/>
            </a:endParaRPr>
          </a:p>
          <a:p>
            <a:pPr marL="457200" lvl="0" indent="-508000" algn="l" rtl="0">
              <a:lnSpc>
                <a:spcPct val="115000"/>
              </a:lnSpc>
              <a:spcBef>
                <a:spcPts val="0"/>
              </a:spcBef>
              <a:spcAft>
                <a:spcPts val="0"/>
              </a:spcAft>
              <a:buClr>
                <a:schemeClr val="dk1"/>
              </a:buClr>
              <a:buSzPts val="4400"/>
              <a:buFont typeface="Oswald"/>
              <a:buChar char="●"/>
            </a:pPr>
            <a:r>
              <a:rPr lang="en-US" sz="4400">
                <a:solidFill>
                  <a:schemeClr val="dk1"/>
                </a:solidFill>
                <a:latin typeface="Oswald"/>
                <a:ea typeface="Oswald"/>
                <a:cs typeface="Oswald"/>
                <a:sym typeface="Oswald"/>
              </a:rPr>
              <a:t>Student will create a training manual to disseminate information about the self-regulation program.</a:t>
            </a:r>
            <a:endParaRPr sz="4400">
              <a:latin typeface="Oswald"/>
              <a:ea typeface="Oswald"/>
              <a:cs typeface="Oswald"/>
              <a:sym typeface="Oswald"/>
            </a:endParaRPr>
          </a:p>
        </p:txBody>
      </p:sp>
      <p:sp>
        <p:nvSpPr>
          <p:cNvPr id="95" name="Google Shape;95;p1"/>
          <p:cNvSpPr txBox="1"/>
          <p:nvPr/>
        </p:nvSpPr>
        <p:spPr>
          <a:xfrm>
            <a:off x="28332950" y="25937650"/>
            <a:ext cx="15276600" cy="454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4400">
                <a:latin typeface="Oswald"/>
                <a:ea typeface="Oswald"/>
                <a:cs typeface="Oswald"/>
                <a:sym typeface="Oswald"/>
              </a:rPr>
              <a:t>Special thanks to my faculty mentor, Dr. Lemmonds. She was an incredible resource for me while creating this protocol. My expert mentor, Lauren Beasley, provided amazing guidance and support the whole time. I am thankful for Dr. Iliff always being there to answer my questions. I also want to thank my parents for loving and supporting me through my experiential component and OT school in general. </a:t>
            </a:r>
            <a:endParaRPr sz="4400">
              <a:latin typeface="Oswald"/>
              <a:ea typeface="Oswald"/>
              <a:cs typeface="Oswald"/>
              <a:sym typeface="Oswald"/>
            </a:endParaRPr>
          </a:p>
        </p:txBody>
      </p:sp>
      <p:sp>
        <p:nvSpPr>
          <p:cNvPr id="96" name="Google Shape;96;p1"/>
          <p:cNvSpPr/>
          <p:nvPr/>
        </p:nvSpPr>
        <p:spPr>
          <a:xfrm>
            <a:off x="28329955" y="7514250"/>
            <a:ext cx="15276600" cy="16938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28326915" y="7666650"/>
            <a:ext cx="15276600" cy="169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0">
                <a:latin typeface="Oswald"/>
                <a:ea typeface="Oswald"/>
                <a:cs typeface="Oswald"/>
                <a:sym typeface="Oswald"/>
              </a:rPr>
              <a:t>Goals</a:t>
            </a:r>
            <a:endParaRPr sz="9000">
              <a:latin typeface="Oswald"/>
              <a:ea typeface="Oswald"/>
              <a:cs typeface="Oswald"/>
              <a:sym typeface="Oswald"/>
            </a:endParaRPr>
          </a:p>
        </p:txBody>
      </p:sp>
      <p:sp>
        <p:nvSpPr>
          <p:cNvPr id="98" name="Google Shape;98;p1"/>
          <p:cNvSpPr/>
          <p:nvPr/>
        </p:nvSpPr>
        <p:spPr>
          <a:xfrm>
            <a:off x="28326915" y="24167650"/>
            <a:ext cx="15276600" cy="16938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txBox="1"/>
          <p:nvPr/>
        </p:nvSpPr>
        <p:spPr>
          <a:xfrm>
            <a:off x="28326925" y="24243850"/>
            <a:ext cx="15276600" cy="169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0">
                <a:latin typeface="Oswald"/>
                <a:ea typeface="Oswald"/>
                <a:cs typeface="Oswald"/>
                <a:sym typeface="Oswald"/>
              </a:rPr>
              <a:t>Acknowledgments</a:t>
            </a:r>
            <a:endParaRPr sz="9000">
              <a:latin typeface="Oswald"/>
              <a:ea typeface="Oswald"/>
              <a:cs typeface="Oswald"/>
              <a:sym typeface="Oswald"/>
            </a:endParaRPr>
          </a:p>
        </p:txBody>
      </p:sp>
      <p:sp>
        <p:nvSpPr>
          <p:cNvPr id="100" name="Google Shape;100;p1"/>
          <p:cNvSpPr/>
          <p:nvPr/>
        </p:nvSpPr>
        <p:spPr>
          <a:xfrm>
            <a:off x="16340757" y="7524875"/>
            <a:ext cx="11341200" cy="16938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
          <p:cNvSpPr txBox="1"/>
          <p:nvPr/>
        </p:nvSpPr>
        <p:spPr>
          <a:xfrm>
            <a:off x="16338500" y="7677275"/>
            <a:ext cx="11341200" cy="1530900"/>
          </a:xfrm>
          <a:prstGeom prst="rect">
            <a:avLst/>
          </a:prstGeom>
          <a:solidFill>
            <a:srgbClr val="F1C232"/>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0">
                <a:latin typeface="Oswald"/>
                <a:ea typeface="Oswald"/>
                <a:cs typeface="Oswald"/>
                <a:sym typeface="Oswald"/>
              </a:rPr>
              <a:t>Outcomes</a:t>
            </a:r>
            <a:endParaRPr sz="9000">
              <a:latin typeface="Oswald"/>
              <a:ea typeface="Oswald"/>
              <a:cs typeface="Oswald"/>
              <a:sym typeface="Oswald"/>
            </a:endParaRPr>
          </a:p>
        </p:txBody>
      </p:sp>
      <p:sp>
        <p:nvSpPr>
          <p:cNvPr id="102" name="Google Shape;102;p1"/>
          <p:cNvSpPr txBox="1"/>
          <p:nvPr/>
        </p:nvSpPr>
        <p:spPr>
          <a:xfrm>
            <a:off x="16413150" y="9450625"/>
            <a:ext cx="11183700" cy="15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400">
                <a:latin typeface="Oswald"/>
                <a:ea typeface="Oswald"/>
                <a:cs typeface="Oswald"/>
                <a:sym typeface="Oswald"/>
              </a:rPr>
              <a:t>The self-regulation protocol was made into a training manual. The protocol and manual contain instructions, guidelines, and the evidence behind the sections included. These sections are: yoga, </a:t>
            </a:r>
            <a:r>
              <a:rPr lang="en-US" sz="4400">
                <a:solidFill>
                  <a:schemeClr val="dk1"/>
                </a:solidFill>
                <a:latin typeface="Oswald"/>
                <a:ea typeface="Oswald"/>
                <a:cs typeface="Oswald"/>
                <a:sym typeface="Oswald"/>
              </a:rPr>
              <a:t>social narrative, </a:t>
            </a:r>
            <a:r>
              <a:rPr lang="en-US" sz="4400">
                <a:latin typeface="Oswald"/>
                <a:ea typeface="Oswald"/>
                <a:cs typeface="Oswald"/>
                <a:sym typeface="Oswald"/>
              </a:rPr>
              <a:t>sensory room, visual countdown, and optional nutrition guide. </a:t>
            </a:r>
            <a:endParaRPr sz="4400">
              <a:latin typeface="Oswald"/>
              <a:ea typeface="Oswald"/>
              <a:cs typeface="Oswald"/>
              <a:sym typeface="Oswald"/>
            </a:endParaRPr>
          </a:p>
        </p:txBody>
      </p:sp>
      <p:sp>
        <p:nvSpPr>
          <p:cNvPr id="103" name="Google Shape;103;p1"/>
          <p:cNvSpPr txBox="1"/>
          <p:nvPr/>
        </p:nvSpPr>
        <p:spPr>
          <a:xfrm>
            <a:off x="17604175" y="13403400"/>
            <a:ext cx="39456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rgbClr val="FF9900"/>
                </a:solidFill>
                <a:latin typeface="Oswald"/>
                <a:ea typeface="Oswald"/>
                <a:cs typeface="Oswald"/>
                <a:sym typeface="Oswald"/>
              </a:rPr>
              <a:t>Yoga</a:t>
            </a:r>
            <a:endParaRPr sz="4500">
              <a:solidFill>
                <a:srgbClr val="FF9900"/>
              </a:solidFill>
              <a:latin typeface="Oswald"/>
              <a:ea typeface="Oswald"/>
              <a:cs typeface="Oswald"/>
              <a:sym typeface="Oswald"/>
            </a:endParaRPr>
          </a:p>
        </p:txBody>
      </p:sp>
      <p:pic>
        <p:nvPicPr>
          <p:cNvPr id="104" name="Google Shape;104;p1"/>
          <p:cNvPicPr preferRelativeResize="0"/>
          <p:nvPr/>
        </p:nvPicPr>
        <p:blipFill rotWithShape="1">
          <a:blip r:embed="rId8">
            <a:alphaModFix/>
          </a:blip>
          <a:srcRect l="4816" b="12134"/>
          <a:stretch/>
        </p:blipFill>
        <p:spPr>
          <a:xfrm>
            <a:off x="17604175" y="14194163"/>
            <a:ext cx="4200600" cy="5415300"/>
          </a:xfrm>
          <a:prstGeom prst="rect">
            <a:avLst/>
          </a:prstGeom>
          <a:noFill/>
          <a:ln w="19050" cap="flat" cmpd="sng">
            <a:solidFill>
              <a:schemeClr val="dk2"/>
            </a:solidFill>
            <a:prstDash val="solid"/>
            <a:round/>
            <a:headEnd type="none" w="sm" len="sm"/>
            <a:tailEnd type="none" w="sm" len="sm"/>
          </a:ln>
        </p:spPr>
      </p:pic>
      <p:sp>
        <p:nvSpPr>
          <p:cNvPr id="105" name="Google Shape;105;p1"/>
          <p:cNvSpPr txBox="1"/>
          <p:nvPr/>
        </p:nvSpPr>
        <p:spPr>
          <a:xfrm>
            <a:off x="17544925" y="19912988"/>
            <a:ext cx="43191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rgbClr val="FF9900"/>
                </a:solidFill>
                <a:latin typeface="Oswald"/>
                <a:ea typeface="Oswald"/>
                <a:cs typeface="Oswald"/>
                <a:sym typeface="Oswald"/>
              </a:rPr>
              <a:t>Sensory Room</a:t>
            </a:r>
            <a:endParaRPr sz="4500">
              <a:solidFill>
                <a:srgbClr val="FF9900"/>
              </a:solidFill>
              <a:latin typeface="Oswald"/>
              <a:ea typeface="Oswald"/>
              <a:cs typeface="Oswald"/>
              <a:sym typeface="Oswald"/>
            </a:endParaRPr>
          </a:p>
        </p:txBody>
      </p:sp>
      <p:pic>
        <p:nvPicPr>
          <p:cNvPr id="106" name="Google Shape;106;p1"/>
          <p:cNvPicPr preferRelativeResize="0"/>
          <p:nvPr/>
        </p:nvPicPr>
        <p:blipFill>
          <a:blip r:embed="rId9">
            <a:alphaModFix/>
          </a:blip>
          <a:stretch>
            <a:fillRect/>
          </a:stretch>
        </p:blipFill>
        <p:spPr>
          <a:xfrm>
            <a:off x="17663413" y="20751188"/>
            <a:ext cx="4200525" cy="5448300"/>
          </a:xfrm>
          <a:prstGeom prst="rect">
            <a:avLst/>
          </a:prstGeom>
          <a:noFill/>
          <a:ln w="19050" cap="flat" cmpd="sng">
            <a:solidFill>
              <a:schemeClr val="dk2"/>
            </a:solidFill>
            <a:prstDash val="solid"/>
            <a:round/>
            <a:headEnd type="none" w="sm" len="sm"/>
            <a:tailEnd type="none" w="sm" len="sm"/>
          </a:ln>
        </p:spPr>
      </p:pic>
      <p:sp>
        <p:nvSpPr>
          <p:cNvPr id="107" name="Google Shape;107;p1"/>
          <p:cNvSpPr txBox="1"/>
          <p:nvPr/>
        </p:nvSpPr>
        <p:spPr>
          <a:xfrm>
            <a:off x="22998138" y="13432163"/>
            <a:ext cx="42006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rgbClr val="FF9900"/>
                </a:solidFill>
                <a:latin typeface="Oswald"/>
                <a:ea typeface="Oswald"/>
                <a:cs typeface="Oswald"/>
                <a:sym typeface="Oswald"/>
              </a:rPr>
              <a:t>Social Narrative</a:t>
            </a:r>
            <a:endParaRPr sz="4500">
              <a:solidFill>
                <a:srgbClr val="FF9900"/>
              </a:solidFill>
              <a:latin typeface="Oswald"/>
              <a:ea typeface="Oswald"/>
              <a:cs typeface="Oswald"/>
              <a:sym typeface="Oswald"/>
            </a:endParaRPr>
          </a:p>
        </p:txBody>
      </p:sp>
      <p:pic>
        <p:nvPicPr>
          <p:cNvPr id="108" name="Google Shape;108;p1"/>
          <p:cNvPicPr preferRelativeResize="0"/>
          <p:nvPr/>
        </p:nvPicPr>
        <p:blipFill>
          <a:blip r:embed="rId10">
            <a:alphaModFix/>
          </a:blip>
          <a:stretch>
            <a:fillRect/>
          </a:stretch>
        </p:blipFill>
        <p:spPr>
          <a:xfrm>
            <a:off x="22998200" y="14194163"/>
            <a:ext cx="4200500" cy="5415293"/>
          </a:xfrm>
          <a:prstGeom prst="rect">
            <a:avLst/>
          </a:prstGeom>
          <a:noFill/>
          <a:ln>
            <a:noFill/>
          </a:ln>
        </p:spPr>
      </p:pic>
      <p:sp>
        <p:nvSpPr>
          <p:cNvPr id="109" name="Google Shape;109;p1"/>
          <p:cNvSpPr txBox="1"/>
          <p:nvPr/>
        </p:nvSpPr>
        <p:spPr>
          <a:xfrm>
            <a:off x="23125588" y="19912988"/>
            <a:ext cx="43191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rgbClr val="FF9900"/>
                </a:solidFill>
                <a:latin typeface="Oswald"/>
                <a:ea typeface="Oswald"/>
                <a:cs typeface="Oswald"/>
                <a:sym typeface="Oswald"/>
              </a:rPr>
              <a:t>Visual Countdowns</a:t>
            </a:r>
            <a:endParaRPr sz="4500">
              <a:solidFill>
                <a:srgbClr val="FF9900"/>
              </a:solidFill>
              <a:latin typeface="Oswald"/>
              <a:ea typeface="Oswald"/>
              <a:cs typeface="Oswald"/>
              <a:sym typeface="Oswald"/>
            </a:endParaRPr>
          </a:p>
        </p:txBody>
      </p:sp>
      <p:sp>
        <p:nvSpPr>
          <p:cNvPr id="110" name="Google Shape;110;p1"/>
          <p:cNvSpPr txBox="1"/>
          <p:nvPr/>
        </p:nvSpPr>
        <p:spPr>
          <a:xfrm>
            <a:off x="17544925" y="26460950"/>
            <a:ext cx="43191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rgbClr val="FF9900"/>
                </a:solidFill>
                <a:latin typeface="Oswald"/>
                <a:ea typeface="Oswald"/>
                <a:cs typeface="Oswald"/>
                <a:sym typeface="Oswald"/>
              </a:rPr>
              <a:t>Nutrition Guide</a:t>
            </a:r>
            <a:endParaRPr sz="4500">
              <a:solidFill>
                <a:srgbClr val="FF9900"/>
              </a:solidFill>
              <a:latin typeface="Oswald"/>
              <a:ea typeface="Oswald"/>
              <a:cs typeface="Oswald"/>
              <a:sym typeface="Oswald"/>
            </a:endParaRPr>
          </a:p>
        </p:txBody>
      </p:sp>
      <p:pic>
        <p:nvPicPr>
          <p:cNvPr id="111" name="Google Shape;111;p1"/>
          <p:cNvPicPr preferRelativeResize="0"/>
          <p:nvPr/>
        </p:nvPicPr>
        <p:blipFill>
          <a:blip r:embed="rId11">
            <a:alphaModFix/>
          </a:blip>
          <a:stretch>
            <a:fillRect/>
          </a:stretch>
        </p:blipFill>
        <p:spPr>
          <a:xfrm>
            <a:off x="23244188" y="20751188"/>
            <a:ext cx="4200525" cy="5493000"/>
          </a:xfrm>
          <a:prstGeom prst="rect">
            <a:avLst/>
          </a:prstGeom>
          <a:noFill/>
          <a:ln w="19050" cap="flat" cmpd="sng">
            <a:solidFill>
              <a:schemeClr val="dk2"/>
            </a:solidFill>
            <a:prstDash val="solid"/>
            <a:round/>
            <a:headEnd type="none" w="sm" len="sm"/>
            <a:tailEnd type="none" w="sm" len="sm"/>
          </a:ln>
        </p:spPr>
      </p:pic>
      <p:pic>
        <p:nvPicPr>
          <p:cNvPr id="112" name="Google Shape;112;p1"/>
          <p:cNvPicPr preferRelativeResize="0"/>
          <p:nvPr/>
        </p:nvPicPr>
        <p:blipFill>
          <a:blip r:embed="rId12">
            <a:alphaModFix/>
          </a:blip>
          <a:stretch>
            <a:fillRect/>
          </a:stretch>
        </p:blipFill>
        <p:spPr>
          <a:xfrm>
            <a:off x="17604213" y="27299150"/>
            <a:ext cx="4200525" cy="5492994"/>
          </a:xfrm>
          <a:prstGeom prst="rect">
            <a:avLst/>
          </a:prstGeom>
          <a:noFill/>
          <a:ln>
            <a:noFill/>
          </a:ln>
        </p:spPr>
      </p:pic>
      <p:sp>
        <p:nvSpPr>
          <p:cNvPr id="113" name="Google Shape;113;p1"/>
          <p:cNvSpPr/>
          <p:nvPr/>
        </p:nvSpPr>
        <p:spPr>
          <a:xfrm>
            <a:off x="28355065" y="31103725"/>
            <a:ext cx="15276600" cy="16938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
          <p:cNvSpPr txBox="1"/>
          <p:nvPr/>
        </p:nvSpPr>
        <p:spPr>
          <a:xfrm>
            <a:off x="28355075" y="31179925"/>
            <a:ext cx="15276600" cy="169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9000">
                <a:latin typeface="Oswald"/>
                <a:ea typeface="Oswald"/>
                <a:cs typeface="Oswald"/>
                <a:sym typeface="Oswald"/>
              </a:rPr>
              <a:t>References Available Upon Request</a:t>
            </a:r>
            <a:endParaRPr sz="9000">
              <a:latin typeface="Oswald"/>
              <a:ea typeface="Oswald"/>
              <a:cs typeface="Oswald"/>
              <a:sym typeface="Oswald"/>
            </a:endParaRPr>
          </a:p>
        </p:txBody>
      </p:sp>
      <p:sp>
        <p:nvSpPr>
          <p:cNvPr id="115" name="Google Shape;115;p1"/>
          <p:cNvSpPr txBox="1"/>
          <p:nvPr/>
        </p:nvSpPr>
        <p:spPr>
          <a:xfrm>
            <a:off x="10203275" y="6327175"/>
            <a:ext cx="23524800" cy="37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400">
                <a:latin typeface="Oswald"/>
                <a:ea typeface="Oswald"/>
                <a:cs typeface="Oswald"/>
                <a:sym typeface="Oswald"/>
              </a:rPr>
              <a:t>Rebecca Denton, OTS</a:t>
            </a:r>
            <a:endParaRPr sz="4400">
              <a:latin typeface="Oswald"/>
              <a:ea typeface="Oswald"/>
              <a:cs typeface="Oswald"/>
              <a:sym typeface="Oswald"/>
            </a:endParaRPr>
          </a:p>
        </p:txBody>
      </p:sp>
      <p:pic>
        <p:nvPicPr>
          <p:cNvPr id="116" name="Google Shape;116;p1"/>
          <p:cNvPicPr preferRelativeResize="0"/>
          <p:nvPr/>
        </p:nvPicPr>
        <p:blipFill>
          <a:blip r:embed="rId13">
            <a:alphaModFix/>
          </a:blip>
          <a:stretch>
            <a:fillRect/>
          </a:stretch>
        </p:blipFill>
        <p:spPr>
          <a:xfrm>
            <a:off x="23168125" y="28255475"/>
            <a:ext cx="4352650" cy="4352650"/>
          </a:xfrm>
          <a:prstGeom prst="rect">
            <a:avLst/>
          </a:prstGeom>
          <a:noFill/>
          <a:ln>
            <a:noFill/>
          </a:ln>
        </p:spPr>
      </p:pic>
      <p:sp>
        <p:nvSpPr>
          <p:cNvPr id="117" name="Google Shape;117;p1"/>
          <p:cNvSpPr txBox="1"/>
          <p:nvPr/>
        </p:nvSpPr>
        <p:spPr>
          <a:xfrm>
            <a:off x="22879601" y="26460950"/>
            <a:ext cx="4638000" cy="68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500">
                <a:solidFill>
                  <a:srgbClr val="FF9900"/>
                </a:solidFill>
                <a:latin typeface="Oswald"/>
                <a:ea typeface="Oswald"/>
                <a:cs typeface="Oswald"/>
                <a:sym typeface="Oswald"/>
              </a:rPr>
              <a:t>QR Code to Access the Training Manual</a:t>
            </a:r>
            <a:endParaRPr sz="4500">
              <a:solidFill>
                <a:srgbClr val="FF9900"/>
              </a:solidFill>
              <a:latin typeface="Oswald"/>
              <a:ea typeface="Oswald"/>
              <a:cs typeface="Oswald"/>
              <a:sym typeface="Oswald"/>
            </a:endParaRPr>
          </a:p>
        </p:txBody>
      </p:sp>
      <p:pic>
        <p:nvPicPr>
          <p:cNvPr id="2" name="Poster.m4a">
            <a:hlinkClick r:id="" action="ppaction://media"/>
            <a:extLst>
              <a:ext uri="{FF2B5EF4-FFF2-40B4-BE49-F238E27FC236}">
                <a16:creationId xmlns:a16="http://schemas.microsoft.com/office/drawing/2014/main" id="{E65ABB45-8D3D-5C49-9881-0D5B14942AB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401950" y="208675"/>
            <a:ext cx="2535278" cy="2535278"/>
          </a:xfrm>
          <a:prstGeom prst="rect">
            <a:avLst/>
          </a:prstGeom>
          <a:solidFill>
            <a:schemeClr val="tx2">
              <a:lumMod val="75000"/>
            </a:schemeClr>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8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627</Words>
  <Application>Microsoft Macintosh PowerPoint</Application>
  <PresentationFormat>Custom</PresentationFormat>
  <Paragraphs>33</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Oswald</vt:lpstr>
      <vt:lpstr>Calibri</vt:lpstr>
      <vt:lpstr>Arial</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Haskell</dc:creator>
  <cp:lastModifiedBy>rebecca denton</cp:lastModifiedBy>
  <cp:revision>1</cp:revision>
  <dcterms:created xsi:type="dcterms:W3CDTF">2018-10-16T14:30:24Z</dcterms:created>
  <dcterms:modified xsi:type="dcterms:W3CDTF">2020-08-20T18:26:30Z</dcterms:modified>
</cp:coreProperties>
</file>