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46"/>
  </p:notesMasterIdLst>
  <p:handoutMasterIdLst>
    <p:handoutMasterId r:id="rId47"/>
  </p:handoutMasterIdLst>
  <p:sldIdLst>
    <p:sldId id="256" r:id="rId3"/>
    <p:sldId id="257" r:id="rId4"/>
    <p:sldId id="351" r:id="rId5"/>
    <p:sldId id="258" r:id="rId6"/>
    <p:sldId id="259" r:id="rId7"/>
    <p:sldId id="260" r:id="rId8"/>
    <p:sldId id="261" r:id="rId9"/>
    <p:sldId id="262" r:id="rId10"/>
    <p:sldId id="263" r:id="rId11"/>
    <p:sldId id="264" r:id="rId12"/>
    <p:sldId id="266" r:id="rId13"/>
    <p:sldId id="265" r:id="rId14"/>
    <p:sldId id="267" r:id="rId15"/>
    <p:sldId id="268" r:id="rId16"/>
    <p:sldId id="269" r:id="rId17"/>
    <p:sldId id="270" r:id="rId18"/>
    <p:sldId id="347" r:id="rId19"/>
    <p:sldId id="349" r:id="rId20"/>
    <p:sldId id="331" r:id="rId21"/>
    <p:sldId id="346" r:id="rId22"/>
    <p:sldId id="350" r:id="rId23"/>
    <p:sldId id="348" r:id="rId24"/>
    <p:sldId id="271" r:id="rId25"/>
    <p:sldId id="273" r:id="rId26"/>
    <p:sldId id="272" r:id="rId27"/>
    <p:sldId id="339" r:id="rId28"/>
    <p:sldId id="274" r:id="rId29"/>
    <p:sldId id="329" r:id="rId30"/>
    <p:sldId id="326" r:id="rId31"/>
    <p:sldId id="330" r:id="rId32"/>
    <p:sldId id="332" r:id="rId33"/>
    <p:sldId id="338" r:id="rId34"/>
    <p:sldId id="333" r:id="rId35"/>
    <p:sldId id="334" r:id="rId36"/>
    <p:sldId id="335" r:id="rId37"/>
    <p:sldId id="336" r:id="rId38"/>
    <p:sldId id="337" r:id="rId39"/>
    <p:sldId id="345" r:id="rId40"/>
    <p:sldId id="340" r:id="rId41"/>
    <p:sldId id="341" r:id="rId42"/>
    <p:sldId id="342" r:id="rId43"/>
    <p:sldId id="344" r:id="rId44"/>
    <p:sldId id="34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ening" id="{82403A2F-F235-45E9-83F3-B09E0D915AB9}">
          <p14:sldIdLst>
            <p14:sldId id="256"/>
            <p14:sldId id="257"/>
            <p14:sldId id="351"/>
          </p14:sldIdLst>
        </p14:section>
        <p14:section name="What Why" id="{525A835E-0A0B-4290-BB4E-CB30F36B43AE}">
          <p14:sldIdLst>
            <p14:sldId id="258"/>
            <p14:sldId id="259"/>
            <p14:sldId id="260"/>
          </p14:sldIdLst>
        </p14:section>
        <p14:section name="Drafting Curriculum" id="{46A5E82F-F7B6-47CE-A700-EA5FEBE2E4FF}">
          <p14:sldIdLst>
            <p14:sldId id="261"/>
            <p14:sldId id="262"/>
            <p14:sldId id="263"/>
            <p14:sldId id="264"/>
            <p14:sldId id="266"/>
            <p14:sldId id="265"/>
          </p14:sldIdLst>
        </p14:section>
        <p14:section name="Launch" id="{97B79C69-DD53-4F71-A85D-080BC66DFB35}">
          <p14:sldIdLst>
            <p14:sldId id="267"/>
            <p14:sldId id="268"/>
            <p14:sldId id="269"/>
          </p14:sldIdLst>
        </p14:section>
        <p14:section name="Next Steps" id="{B9581CEB-F616-4A49-9CC8-4080BC805EB6}">
          <p14:sldIdLst>
            <p14:sldId id="270"/>
            <p14:sldId id="347"/>
            <p14:sldId id="349"/>
            <p14:sldId id="331"/>
            <p14:sldId id="346"/>
            <p14:sldId id="350"/>
            <p14:sldId id="348"/>
          </p14:sldIdLst>
        </p14:section>
        <p14:section name="Interview Study" id="{A5A72174-EBB1-4ED8-BD9D-5882E2E2A3AA}">
          <p14:sldIdLst>
            <p14:sldId id="271"/>
            <p14:sldId id="273"/>
            <p14:sldId id="272"/>
            <p14:sldId id="339"/>
            <p14:sldId id="274"/>
            <p14:sldId id="329"/>
            <p14:sldId id="326"/>
            <p14:sldId id="330"/>
            <p14:sldId id="332"/>
            <p14:sldId id="338"/>
            <p14:sldId id="333"/>
            <p14:sldId id="334"/>
            <p14:sldId id="335"/>
            <p14:sldId id="336"/>
            <p14:sldId id="337"/>
            <p14:sldId id="345"/>
            <p14:sldId id="340"/>
            <p14:sldId id="341"/>
            <p14:sldId id="342"/>
            <p14:sldId id="344"/>
            <p14:sldId id="3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F5AB6-69E8-4D5E-B1A8-092CFEF5129C}" v="2" dt="2024-07-10T15:31:21.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85" autoAdjust="0"/>
    <p:restoredTop sz="68199" autoAdjust="0"/>
  </p:normalViewPr>
  <p:slideViewPr>
    <p:cSldViewPr snapToGrid="0">
      <p:cViewPr varScale="1">
        <p:scale>
          <a:sx n="53" d="100"/>
          <a:sy n="53" d="100"/>
        </p:scale>
        <p:origin x="1330" y="-10"/>
      </p:cViewPr>
      <p:guideLst>
        <p:guide orient="horz" pos="2160"/>
        <p:guide pos="3840"/>
      </p:guideLst>
    </p:cSldViewPr>
  </p:slideViewPr>
  <p:outlineViewPr>
    <p:cViewPr>
      <p:scale>
        <a:sx n="33" d="100"/>
        <a:sy n="33" d="100"/>
      </p:scale>
      <p:origin x="0" y="-105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Fuson" userId="307c1b47-0736-4ace-9714-69342fe28faa" providerId="ADAL" clId="{AB2F5AB6-69E8-4D5E-B1A8-092CFEF5129C}"/>
    <pc:docChg chg="undo custSel addSld delSld modSld delSection modSection">
      <pc:chgData name="Courtney Fuson" userId="307c1b47-0736-4ace-9714-69342fe28faa" providerId="ADAL" clId="{AB2F5AB6-69E8-4D5E-B1A8-092CFEF5129C}" dt="2024-07-10T15:39:01.187" v="274" actId="2711"/>
      <pc:docMkLst>
        <pc:docMk/>
      </pc:docMkLst>
      <pc:sldChg chg="del">
        <pc:chgData name="Courtney Fuson" userId="307c1b47-0736-4ace-9714-69342fe28faa" providerId="ADAL" clId="{AB2F5AB6-69E8-4D5E-B1A8-092CFEF5129C}" dt="2024-07-10T15:31:03.721" v="0" actId="2696"/>
        <pc:sldMkLst>
          <pc:docMk/>
          <pc:sldMk cId="1413628076" sldId="271"/>
        </pc:sldMkLst>
      </pc:sldChg>
      <pc:sldChg chg="add">
        <pc:chgData name="Courtney Fuson" userId="307c1b47-0736-4ace-9714-69342fe28faa" providerId="ADAL" clId="{AB2F5AB6-69E8-4D5E-B1A8-092CFEF5129C}" dt="2024-07-10T15:31:09.442" v="1"/>
        <pc:sldMkLst>
          <pc:docMk/>
          <pc:sldMk cId="1469104177" sldId="271"/>
        </pc:sldMkLst>
      </pc:sldChg>
      <pc:sldChg chg="del">
        <pc:chgData name="Courtney Fuson" userId="307c1b47-0736-4ace-9714-69342fe28faa" providerId="ADAL" clId="{AB2F5AB6-69E8-4D5E-B1A8-092CFEF5129C}" dt="2024-07-10T15:31:03.721" v="0" actId="2696"/>
        <pc:sldMkLst>
          <pc:docMk/>
          <pc:sldMk cId="2355580833" sldId="272"/>
        </pc:sldMkLst>
      </pc:sldChg>
      <pc:sldChg chg="add">
        <pc:chgData name="Courtney Fuson" userId="307c1b47-0736-4ace-9714-69342fe28faa" providerId="ADAL" clId="{AB2F5AB6-69E8-4D5E-B1A8-092CFEF5129C}" dt="2024-07-10T15:31:09.442" v="1"/>
        <pc:sldMkLst>
          <pc:docMk/>
          <pc:sldMk cId="3612485756" sldId="272"/>
        </pc:sldMkLst>
      </pc:sldChg>
      <pc:sldChg chg="del">
        <pc:chgData name="Courtney Fuson" userId="307c1b47-0736-4ace-9714-69342fe28faa" providerId="ADAL" clId="{AB2F5AB6-69E8-4D5E-B1A8-092CFEF5129C}" dt="2024-07-10T15:31:03.721" v="0" actId="2696"/>
        <pc:sldMkLst>
          <pc:docMk/>
          <pc:sldMk cId="3755785319" sldId="273"/>
        </pc:sldMkLst>
      </pc:sldChg>
      <pc:sldChg chg="add">
        <pc:chgData name="Courtney Fuson" userId="307c1b47-0736-4ace-9714-69342fe28faa" providerId="ADAL" clId="{AB2F5AB6-69E8-4D5E-B1A8-092CFEF5129C}" dt="2024-07-10T15:31:09.442" v="1"/>
        <pc:sldMkLst>
          <pc:docMk/>
          <pc:sldMk cId="3792313566" sldId="273"/>
        </pc:sldMkLst>
      </pc:sldChg>
      <pc:sldChg chg="add">
        <pc:chgData name="Courtney Fuson" userId="307c1b47-0736-4ace-9714-69342fe28faa" providerId="ADAL" clId="{AB2F5AB6-69E8-4D5E-B1A8-092CFEF5129C}" dt="2024-07-10T15:31:09.442" v="1"/>
        <pc:sldMkLst>
          <pc:docMk/>
          <pc:sldMk cId="2756638442" sldId="274"/>
        </pc:sldMkLst>
      </pc:sldChg>
      <pc:sldChg chg="del">
        <pc:chgData name="Courtney Fuson" userId="307c1b47-0736-4ace-9714-69342fe28faa" providerId="ADAL" clId="{AB2F5AB6-69E8-4D5E-B1A8-092CFEF5129C}" dt="2024-07-10T15:31:03.721" v="0" actId="2696"/>
        <pc:sldMkLst>
          <pc:docMk/>
          <pc:sldMk cId="3512404126" sldId="274"/>
        </pc:sldMkLst>
      </pc:sldChg>
      <pc:sldChg chg="del">
        <pc:chgData name="Courtney Fuson" userId="307c1b47-0736-4ace-9714-69342fe28faa" providerId="ADAL" clId="{AB2F5AB6-69E8-4D5E-B1A8-092CFEF5129C}" dt="2024-07-10T15:31:03.721" v="0" actId="2696"/>
        <pc:sldMkLst>
          <pc:docMk/>
          <pc:sldMk cId="1963199011" sldId="326"/>
        </pc:sldMkLst>
      </pc:sldChg>
      <pc:sldChg chg="add">
        <pc:chgData name="Courtney Fuson" userId="307c1b47-0736-4ace-9714-69342fe28faa" providerId="ADAL" clId="{AB2F5AB6-69E8-4D5E-B1A8-092CFEF5129C}" dt="2024-07-10T15:31:09.442" v="1"/>
        <pc:sldMkLst>
          <pc:docMk/>
          <pc:sldMk cId="3193566031" sldId="326"/>
        </pc:sldMkLst>
      </pc:sldChg>
      <pc:sldChg chg="add">
        <pc:chgData name="Courtney Fuson" userId="307c1b47-0736-4ace-9714-69342fe28faa" providerId="ADAL" clId="{AB2F5AB6-69E8-4D5E-B1A8-092CFEF5129C}" dt="2024-07-10T15:31:09.442" v="1"/>
        <pc:sldMkLst>
          <pc:docMk/>
          <pc:sldMk cId="2175206738" sldId="329"/>
        </pc:sldMkLst>
      </pc:sldChg>
      <pc:sldChg chg="del">
        <pc:chgData name="Courtney Fuson" userId="307c1b47-0736-4ace-9714-69342fe28faa" providerId="ADAL" clId="{AB2F5AB6-69E8-4D5E-B1A8-092CFEF5129C}" dt="2024-07-10T15:31:03.721" v="0" actId="2696"/>
        <pc:sldMkLst>
          <pc:docMk/>
          <pc:sldMk cId="3168099584" sldId="329"/>
        </pc:sldMkLst>
      </pc:sldChg>
      <pc:sldChg chg="add">
        <pc:chgData name="Courtney Fuson" userId="307c1b47-0736-4ace-9714-69342fe28faa" providerId="ADAL" clId="{AB2F5AB6-69E8-4D5E-B1A8-092CFEF5129C}" dt="2024-07-10T15:31:09.442" v="1"/>
        <pc:sldMkLst>
          <pc:docMk/>
          <pc:sldMk cId="614240499" sldId="330"/>
        </pc:sldMkLst>
      </pc:sldChg>
      <pc:sldChg chg="del">
        <pc:chgData name="Courtney Fuson" userId="307c1b47-0736-4ace-9714-69342fe28faa" providerId="ADAL" clId="{AB2F5AB6-69E8-4D5E-B1A8-092CFEF5129C}" dt="2024-07-10T15:31:03.721" v="0" actId="2696"/>
        <pc:sldMkLst>
          <pc:docMk/>
          <pc:sldMk cId="3058147722" sldId="330"/>
        </pc:sldMkLst>
      </pc:sldChg>
      <pc:sldChg chg="del">
        <pc:chgData name="Courtney Fuson" userId="307c1b47-0736-4ace-9714-69342fe28faa" providerId="ADAL" clId="{AB2F5AB6-69E8-4D5E-B1A8-092CFEF5129C}" dt="2024-07-10T15:31:15.767" v="2" actId="2696"/>
        <pc:sldMkLst>
          <pc:docMk/>
          <pc:sldMk cId="24231953" sldId="332"/>
        </pc:sldMkLst>
      </pc:sldChg>
      <pc:sldChg chg="add">
        <pc:chgData name="Courtney Fuson" userId="307c1b47-0736-4ace-9714-69342fe28faa" providerId="ADAL" clId="{AB2F5AB6-69E8-4D5E-B1A8-092CFEF5129C}" dt="2024-07-10T15:31:21.632" v="3"/>
        <pc:sldMkLst>
          <pc:docMk/>
          <pc:sldMk cId="3673808784" sldId="332"/>
        </pc:sldMkLst>
      </pc:sldChg>
      <pc:sldChg chg="add">
        <pc:chgData name="Courtney Fuson" userId="307c1b47-0736-4ace-9714-69342fe28faa" providerId="ADAL" clId="{AB2F5AB6-69E8-4D5E-B1A8-092CFEF5129C}" dt="2024-07-10T15:31:09.442" v="1"/>
        <pc:sldMkLst>
          <pc:docMk/>
          <pc:sldMk cId="2408593653" sldId="339"/>
        </pc:sldMkLst>
      </pc:sldChg>
      <pc:sldChg chg="del">
        <pc:chgData name="Courtney Fuson" userId="307c1b47-0736-4ace-9714-69342fe28faa" providerId="ADAL" clId="{AB2F5AB6-69E8-4D5E-B1A8-092CFEF5129C}" dt="2024-07-10T15:31:03.721" v="0" actId="2696"/>
        <pc:sldMkLst>
          <pc:docMk/>
          <pc:sldMk cId="3538787452" sldId="339"/>
        </pc:sldMkLst>
      </pc:sldChg>
      <pc:sldChg chg="addSp delSp modSp new mod">
        <pc:chgData name="Courtney Fuson" userId="307c1b47-0736-4ace-9714-69342fe28faa" providerId="ADAL" clId="{AB2F5AB6-69E8-4D5E-B1A8-092CFEF5129C}" dt="2024-07-10T15:39:01.187" v="274" actId="2711"/>
        <pc:sldMkLst>
          <pc:docMk/>
          <pc:sldMk cId="493715623" sldId="351"/>
        </pc:sldMkLst>
        <pc:spChg chg="mod">
          <ac:chgData name="Courtney Fuson" userId="307c1b47-0736-4ace-9714-69342fe28faa" providerId="ADAL" clId="{AB2F5AB6-69E8-4D5E-B1A8-092CFEF5129C}" dt="2024-07-10T15:33:33.935" v="13" actId="20577"/>
          <ac:spMkLst>
            <pc:docMk/>
            <pc:sldMk cId="493715623" sldId="351"/>
            <ac:spMk id="2" creationId="{C9CC335D-91D8-A078-09CA-7A936CB2D643}"/>
          </ac:spMkLst>
        </pc:spChg>
        <pc:spChg chg="mod">
          <ac:chgData name="Courtney Fuson" userId="307c1b47-0736-4ace-9714-69342fe28faa" providerId="ADAL" clId="{AB2F5AB6-69E8-4D5E-B1A8-092CFEF5129C}" dt="2024-07-10T15:39:01.187" v="274" actId="2711"/>
          <ac:spMkLst>
            <pc:docMk/>
            <pc:sldMk cId="493715623" sldId="351"/>
            <ac:spMk id="3" creationId="{423AF929-B9BC-8CF2-5D9D-956F3A87208D}"/>
          </ac:spMkLst>
        </pc:spChg>
        <pc:spChg chg="del mod">
          <ac:chgData name="Courtney Fuson" userId="307c1b47-0736-4ace-9714-69342fe28faa" providerId="ADAL" clId="{AB2F5AB6-69E8-4D5E-B1A8-092CFEF5129C}" dt="2024-07-10T15:37:46.019" v="258" actId="478"/>
          <ac:spMkLst>
            <pc:docMk/>
            <pc:sldMk cId="493715623" sldId="351"/>
            <ac:spMk id="4" creationId="{99355B3E-E333-A63D-CB45-212C7FA201F1}"/>
          </ac:spMkLst>
        </pc:spChg>
        <pc:spChg chg="del mod">
          <ac:chgData name="Courtney Fuson" userId="307c1b47-0736-4ace-9714-69342fe28faa" providerId="ADAL" clId="{AB2F5AB6-69E8-4D5E-B1A8-092CFEF5129C}" dt="2024-07-10T15:37:51.115" v="260" actId="478"/>
          <ac:spMkLst>
            <pc:docMk/>
            <pc:sldMk cId="493715623" sldId="351"/>
            <ac:spMk id="5" creationId="{80BE060D-2921-9557-0537-120A71B22BE5}"/>
          </ac:spMkLst>
        </pc:spChg>
        <pc:spChg chg="del mod">
          <ac:chgData name="Courtney Fuson" userId="307c1b47-0736-4ace-9714-69342fe28faa" providerId="ADAL" clId="{AB2F5AB6-69E8-4D5E-B1A8-092CFEF5129C}" dt="2024-07-10T15:37:54.096" v="262" actId="478"/>
          <ac:spMkLst>
            <pc:docMk/>
            <pc:sldMk cId="493715623" sldId="351"/>
            <ac:spMk id="6" creationId="{BEF6B207-A5AB-8006-1039-4A0E8E8FDE5A}"/>
          </ac:spMkLst>
        </pc:spChg>
        <pc:spChg chg="del mod">
          <ac:chgData name="Courtney Fuson" userId="307c1b47-0736-4ace-9714-69342fe28faa" providerId="ADAL" clId="{AB2F5AB6-69E8-4D5E-B1A8-092CFEF5129C}" dt="2024-07-10T15:37:57.220" v="264" actId="478"/>
          <ac:spMkLst>
            <pc:docMk/>
            <pc:sldMk cId="493715623" sldId="351"/>
            <ac:spMk id="7" creationId="{662519A7-B496-69EA-DF07-472D0A451D93}"/>
          </ac:spMkLst>
        </pc:spChg>
        <pc:spChg chg="add del mod">
          <ac:chgData name="Courtney Fuson" userId="307c1b47-0736-4ace-9714-69342fe28faa" providerId="ADAL" clId="{AB2F5AB6-69E8-4D5E-B1A8-092CFEF5129C}" dt="2024-07-10T15:37:49.742" v="259" actId="478"/>
          <ac:spMkLst>
            <pc:docMk/>
            <pc:sldMk cId="493715623" sldId="351"/>
            <ac:spMk id="9" creationId="{C0BB6C48-1027-7813-66D6-6FF0021A4A8A}"/>
          </ac:spMkLst>
        </pc:spChg>
        <pc:spChg chg="add del mod">
          <ac:chgData name="Courtney Fuson" userId="307c1b47-0736-4ace-9714-69342fe28faa" providerId="ADAL" clId="{AB2F5AB6-69E8-4D5E-B1A8-092CFEF5129C}" dt="2024-07-10T15:37:52.799" v="261" actId="478"/>
          <ac:spMkLst>
            <pc:docMk/>
            <pc:sldMk cId="493715623" sldId="351"/>
            <ac:spMk id="11" creationId="{8B699A39-5FFA-F61B-F3D5-E76CAFA9CDA5}"/>
          </ac:spMkLst>
        </pc:spChg>
        <pc:spChg chg="add del mod">
          <ac:chgData name="Courtney Fuson" userId="307c1b47-0736-4ace-9714-69342fe28faa" providerId="ADAL" clId="{AB2F5AB6-69E8-4D5E-B1A8-092CFEF5129C}" dt="2024-07-10T15:37:55.064" v="263" actId="478"/>
          <ac:spMkLst>
            <pc:docMk/>
            <pc:sldMk cId="493715623" sldId="351"/>
            <ac:spMk id="13" creationId="{B5852142-35EB-3560-CB80-DDC9D8E936DC}"/>
          </ac:spMkLst>
        </pc:spChg>
        <pc:spChg chg="add del mod">
          <ac:chgData name="Courtney Fuson" userId="307c1b47-0736-4ace-9714-69342fe28faa" providerId="ADAL" clId="{AB2F5AB6-69E8-4D5E-B1A8-092CFEF5129C}" dt="2024-07-10T15:37:59.351" v="265" actId="478"/>
          <ac:spMkLst>
            <pc:docMk/>
            <pc:sldMk cId="493715623" sldId="351"/>
            <ac:spMk id="15" creationId="{3BDE1237-160E-E9F8-B534-140E67F66922}"/>
          </ac:spMkLst>
        </pc:spChg>
      </pc:sldChg>
      <pc:sldChg chg="del">
        <pc:chgData name="Courtney Fuson" userId="307c1b47-0736-4ace-9714-69342fe28faa" providerId="ADAL" clId="{AB2F5AB6-69E8-4D5E-B1A8-092CFEF5129C}" dt="2024-07-10T15:31:47.644" v="6" actId="47"/>
        <pc:sldMkLst>
          <pc:docMk/>
          <pc:sldMk cId="1661383073" sldId="351"/>
        </pc:sldMkLst>
      </pc:sldChg>
      <pc:sldMasterChg chg="delSldLayout">
        <pc:chgData name="Courtney Fuson" userId="307c1b47-0736-4ace-9714-69342fe28faa" providerId="ADAL" clId="{AB2F5AB6-69E8-4D5E-B1A8-092CFEF5129C}" dt="2024-07-10T15:31:15.767" v="2" actId="2696"/>
        <pc:sldMasterMkLst>
          <pc:docMk/>
          <pc:sldMasterMk cId="4118930172" sldId="2147483672"/>
        </pc:sldMasterMkLst>
        <pc:sldLayoutChg chg="del">
          <pc:chgData name="Courtney Fuson" userId="307c1b47-0736-4ace-9714-69342fe28faa" providerId="ADAL" clId="{AB2F5AB6-69E8-4D5E-B1A8-092CFEF5129C}" dt="2024-07-10T15:31:03.721" v="0" actId="2696"/>
          <pc:sldLayoutMkLst>
            <pc:docMk/>
            <pc:sldMasterMk cId="4118930172" sldId="2147483672"/>
            <pc:sldLayoutMk cId="1490975930" sldId="2147483677"/>
          </pc:sldLayoutMkLst>
        </pc:sldLayoutChg>
        <pc:sldLayoutChg chg="del">
          <pc:chgData name="Courtney Fuson" userId="307c1b47-0736-4ace-9714-69342fe28faa" providerId="ADAL" clId="{AB2F5AB6-69E8-4D5E-B1A8-092CFEF5129C}" dt="2024-07-10T15:31:15.767" v="2" actId="2696"/>
          <pc:sldLayoutMkLst>
            <pc:docMk/>
            <pc:sldMasterMk cId="4118930172" sldId="2147483672"/>
            <pc:sldLayoutMk cId="2755245273" sldId="2147483682"/>
          </pc:sldLayoutMkLst>
        </pc:sldLayoutChg>
        <pc:sldLayoutChg chg="del">
          <pc:chgData name="Courtney Fuson" userId="307c1b47-0736-4ace-9714-69342fe28faa" providerId="ADAL" clId="{AB2F5AB6-69E8-4D5E-B1A8-092CFEF5129C}" dt="2024-07-10T15:31:03.721" v="0" actId="2696"/>
          <pc:sldLayoutMkLst>
            <pc:docMk/>
            <pc:sldMasterMk cId="4118930172" sldId="2147483672"/>
            <pc:sldLayoutMk cId="2798103925"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elmont2edu-my.sharepoint.com/personal/courtney_fuson_belmont_edu/Documents/the%20ONEAL%20project%20-%20SLS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Summary!$P$30:$P$38</c:f>
              <c:strCache>
                <c:ptCount val="9"/>
                <c:pt idx="0">
                  <c:v>        Perfectionism</c:v>
                </c:pt>
                <c:pt idx="1">
                  <c:v>        Imposter syndrome</c:v>
                </c:pt>
                <c:pt idx="2">
                  <c:v>        Split attention / Bandwidth / Focus issues</c:v>
                </c:pt>
                <c:pt idx="3">
                  <c:v>        Time management</c:v>
                </c:pt>
                <c:pt idx="4">
                  <c:v>        Vocational awe</c:v>
                </c:pt>
                <c:pt idx="5">
                  <c:v>        Prioritizing efforts</c:v>
                </c:pt>
                <c:pt idx="6">
                  <c:v>        Anxiety</c:v>
                </c:pt>
                <c:pt idx="7">
                  <c:v>        Difficulty saying no / Service profession expectations</c:v>
                </c:pt>
                <c:pt idx="8">
                  <c:v>        Lack of experience or training for negotiations</c:v>
                </c:pt>
              </c:strCache>
              <c:extLst/>
            </c:strRef>
          </c:cat>
          <c:val>
            <c:numRef>
              <c:f>Summary!$Q$30:$Q$38</c:f>
              <c:numCache>
                <c:formatCode>0.0%</c:formatCode>
                <c:ptCount val="9"/>
                <c:pt idx="0">
                  <c:v>2.8571428571428571E-2</c:v>
                </c:pt>
                <c:pt idx="1">
                  <c:v>5.7142857142857141E-2</c:v>
                </c:pt>
                <c:pt idx="2">
                  <c:v>5.7142857142857141E-2</c:v>
                </c:pt>
                <c:pt idx="3">
                  <c:v>8.5714285714285715E-2</c:v>
                </c:pt>
                <c:pt idx="4">
                  <c:v>8.5714285714285715E-2</c:v>
                </c:pt>
                <c:pt idx="5">
                  <c:v>0.11428571428571428</c:v>
                </c:pt>
                <c:pt idx="6">
                  <c:v>0.14285714285714285</c:v>
                </c:pt>
                <c:pt idx="7">
                  <c:v>0.25714285714285712</c:v>
                </c:pt>
                <c:pt idx="8">
                  <c:v>0.2857142857142857</c:v>
                </c:pt>
              </c:numCache>
              <c:extLst/>
            </c:numRef>
          </c:val>
          <c:extLst>
            <c:ext xmlns:c16="http://schemas.microsoft.com/office/drawing/2014/chart" uri="{C3380CC4-5D6E-409C-BE32-E72D297353CC}">
              <c16:uniqueId val="{00000000-DAE9-49DF-BA0B-13F4BE38AD5F}"/>
            </c:ext>
          </c:extLst>
        </c:ser>
        <c:dLbls>
          <c:showLegendKey val="0"/>
          <c:showVal val="1"/>
          <c:showCatName val="0"/>
          <c:showSerName val="0"/>
          <c:showPercent val="0"/>
          <c:showBubbleSize val="0"/>
        </c:dLbls>
        <c:gapWidth val="150"/>
        <c:overlap val="-25"/>
        <c:axId val="448966863"/>
        <c:axId val="1153508575"/>
      </c:barChart>
      <c:catAx>
        <c:axId val="44896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3508575"/>
        <c:crosses val="autoZero"/>
        <c:auto val="1"/>
        <c:lblAlgn val="ctr"/>
        <c:lblOffset val="100"/>
        <c:noMultiLvlLbl val="0"/>
      </c:catAx>
      <c:valAx>
        <c:axId val="1153508575"/>
        <c:scaling>
          <c:orientation val="minMax"/>
        </c:scaling>
        <c:delete val="1"/>
        <c:axPos val="b"/>
        <c:numFmt formatCode="0.0%" sourceLinked="1"/>
        <c:majorTickMark val="none"/>
        <c:minorTickMark val="none"/>
        <c:tickLblPos val="nextTo"/>
        <c:crossAx val="44896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Institutional!$A$21:$A$26</c:f>
              <c:strCache>
                <c:ptCount val="6"/>
                <c:pt idx="0">
                  <c:v>Suburb: Small</c:v>
                </c:pt>
                <c:pt idx="1">
                  <c:v>City: Small</c:v>
                </c:pt>
                <c:pt idx="2">
                  <c:v>Town: Remote</c:v>
                </c:pt>
                <c:pt idx="3">
                  <c:v>City: Midsize</c:v>
                </c:pt>
                <c:pt idx="4">
                  <c:v>Suburb: Large</c:v>
                </c:pt>
                <c:pt idx="5">
                  <c:v>City: Large</c:v>
                </c:pt>
              </c:strCache>
            </c:strRef>
          </c:cat>
          <c:val>
            <c:numRef>
              <c:f>Institutional!$B$21:$B$26</c:f>
              <c:numCache>
                <c:formatCode>0%</c:formatCode>
                <c:ptCount val="6"/>
                <c:pt idx="0">
                  <c:v>3.0303030303030304E-2</c:v>
                </c:pt>
                <c:pt idx="1">
                  <c:v>9.0909090909090912E-2</c:v>
                </c:pt>
                <c:pt idx="2">
                  <c:v>9.0909090909090912E-2</c:v>
                </c:pt>
                <c:pt idx="3">
                  <c:v>0.15151515151515152</c:v>
                </c:pt>
                <c:pt idx="4">
                  <c:v>0.27272727272727271</c:v>
                </c:pt>
                <c:pt idx="5">
                  <c:v>0.36363636363636365</c:v>
                </c:pt>
              </c:numCache>
            </c:numRef>
          </c:val>
          <c:extLst>
            <c:ext xmlns:c16="http://schemas.microsoft.com/office/drawing/2014/chart" uri="{C3380CC4-5D6E-409C-BE32-E72D297353CC}">
              <c16:uniqueId val="{00000000-8B80-4851-837C-9BE0700A2512}"/>
            </c:ext>
          </c:extLst>
        </c:ser>
        <c:dLbls>
          <c:showLegendKey val="0"/>
          <c:showVal val="1"/>
          <c:showCatName val="0"/>
          <c:showSerName val="0"/>
          <c:showPercent val="0"/>
          <c:showBubbleSize val="0"/>
        </c:dLbls>
        <c:gapWidth val="150"/>
        <c:overlap val="-25"/>
        <c:axId val="590234335"/>
        <c:axId val="395935183"/>
      </c:barChart>
      <c:catAx>
        <c:axId val="590234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935183"/>
        <c:crosses val="autoZero"/>
        <c:auto val="1"/>
        <c:lblAlgn val="ctr"/>
        <c:lblOffset val="100"/>
        <c:noMultiLvlLbl val="0"/>
      </c:catAx>
      <c:valAx>
        <c:axId val="395935183"/>
        <c:scaling>
          <c:orientation val="minMax"/>
        </c:scaling>
        <c:delete val="1"/>
        <c:axPos val="b"/>
        <c:numFmt formatCode="0%" sourceLinked="1"/>
        <c:majorTickMark val="none"/>
        <c:minorTickMark val="none"/>
        <c:tickLblPos val="nextTo"/>
        <c:crossAx val="590234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159103709511767"/>
          <c:y val="0.27502187226596675"/>
          <c:w val="0.34826274696027654"/>
          <c:h val="0.57479476523767858"/>
        </c:manualLayout>
      </c:layout>
      <c:pieChart>
        <c:varyColors val="1"/>
        <c:ser>
          <c:idx val="0"/>
          <c:order val="0"/>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DC59-410F-ACA4-0915A178B642}"/>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DC59-410F-ACA4-0915A178B642}"/>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DC59-410F-ACA4-0915A178B642}"/>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DC59-410F-ACA4-0915A178B64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Demographics!$A$20:$A$23</c:f>
              <c:strCache>
                <c:ptCount val="4"/>
                <c:pt idx="0">
                  <c:v>Woman</c:v>
                </c:pt>
                <c:pt idx="1">
                  <c:v>Man</c:v>
                </c:pt>
                <c:pt idx="2">
                  <c:v>I prefer not to answer this question</c:v>
                </c:pt>
                <c:pt idx="3">
                  <c:v>Non-binary or transgender</c:v>
                </c:pt>
              </c:strCache>
            </c:strRef>
          </c:cat>
          <c:val>
            <c:numRef>
              <c:f>Demographics!$B$20:$B$23</c:f>
              <c:numCache>
                <c:formatCode>General</c:formatCode>
                <c:ptCount val="4"/>
                <c:pt idx="0">
                  <c:v>0.62857142857142856</c:v>
                </c:pt>
                <c:pt idx="1">
                  <c:v>0.25714285714285712</c:v>
                </c:pt>
                <c:pt idx="2">
                  <c:v>5.7142857142857141E-2</c:v>
                </c:pt>
                <c:pt idx="3">
                  <c:v>5.7142857142857141E-2</c:v>
                </c:pt>
              </c:numCache>
            </c:numRef>
          </c:val>
          <c:extLst>
            <c:ext xmlns:c16="http://schemas.microsoft.com/office/drawing/2014/chart" uri="{C3380CC4-5D6E-409C-BE32-E72D297353CC}">
              <c16:uniqueId val="{00000008-DC59-410F-ACA4-0915A178B64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AEF6-47C6-A317-81338DA265A9}"/>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AEF6-47C6-A317-81338DA265A9}"/>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EF6-47C6-A317-81338DA265A9}"/>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AEF6-47C6-A317-81338DA265A9}"/>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AEF6-47C6-A317-81338DA265A9}"/>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Demographics!$A$12:$A$16</c:f>
              <c:strCache>
                <c:ptCount val="5"/>
                <c:pt idx="0">
                  <c:v>White</c:v>
                </c:pt>
                <c:pt idx="1">
                  <c:v>Asian or Asian American</c:v>
                </c:pt>
                <c:pt idx="2">
                  <c:v>I prefer not to answer this question</c:v>
                </c:pt>
                <c:pt idx="3">
                  <c:v>Hispanic, Latino, Latina, Latine/x</c:v>
                </c:pt>
                <c:pt idx="4">
                  <c:v>Middle Eastern or North African,White</c:v>
                </c:pt>
              </c:strCache>
            </c:strRef>
          </c:cat>
          <c:val>
            <c:numRef>
              <c:f>Demographics!$B$12:$B$16</c:f>
              <c:numCache>
                <c:formatCode>0%</c:formatCode>
                <c:ptCount val="5"/>
                <c:pt idx="0">
                  <c:v>0.74285714285714288</c:v>
                </c:pt>
                <c:pt idx="1">
                  <c:v>0.11428571428571428</c:v>
                </c:pt>
                <c:pt idx="2">
                  <c:v>8.5714285714285715E-2</c:v>
                </c:pt>
                <c:pt idx="3">
                  <c:v>2.8571428571428571E-2</c:v>
                </c:pt>
                <c:pt idx="4">
                  <c:v>2.8571428571428571E-2</c:v>
                </c:pt>
              </c:numCache>
            </c:numRef>
          </c:val>
          <c:extLst>
            <c:ext xmlns:c16="http://schemas.microsoft.com/office/drawing/2014/chart" uri="{C3380CC4-5D6E-409C-BE32-E72D297353CC}">
              <c16:uniqueId val="{0000000A-AEF6-47C6-A317-81338DA265A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07A2-4FD2-9395-DA406DC2FD3F}"/>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07A2-4FD2-9395-DA406DC2FD3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7A2-4FD2-9395-DA406DC2FD3F}"/>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07A2-4FD2-9395-DA406DC2FD3F}"/>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07A2-4FD2-9395-DA406DC2FD3F}"/>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Demographics!$A$4:$A$8</c:f>
              <c:strCache>
                <c:ptCount val="5"/>
                <c:pt idx="0">
                  <c:v>More than 10 years</c:v>
                </c:pt>
                <c:pt idx="1">
                  <c:v>6- 10 years</c:v>
                </c:pt>
                <c:pt idx="2">
                  <c:v>3-5 years</c:v>
                </c:pt>
                <c:pt idx="3">
                  <c:v>Less than a year</c:v>
                </c:pt>
                <c:pt idx="4">
                  <c:v>1-3 years</c:v>
                </c:pt>
              </c:strCache>
            </c:strRef>
          </c:cat>
          <c:val>
            <c:numRef>
              <c:f>Demographics!$B$4:$B$8</c:f>
              <c:numCache>
                <c:formatCode>General</c:formatCode>
                <c:ptCount val="5"/>
                <c:pt idx="0">
                  <c:v>0.37142857142857144</c:v>
                </c:pt>
                <c:pt idx="1">
                  <c:v>0.31428571428571428</c:v>
                </c:pt>
                <c:pt idx="2">
                  <c:v>0.14285714285714285</c:v>
                </c:pt>
                <c:pt idx="3">
                  <c:v>8.5714285714285715E-2</c:v>
                </c:pt>
                <c:pt idx="4">
                  <c:v>8.5714285714285715E-2</c:v>
                </c:pt>
              </c:numCache>
            </c:numRef>
          </c:val>
          <c:extLst>
            <c:ext xmlns:c16="http://schemas.microsoft.com/office/drawing/2014/chart" uri="{C3380CC4-5D6E-409C-BE32-E72D297353CC}">
              <c16:uniqueId val="{0000000A-07A2-4FD2-9395-DA406DC2FD3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Summary!$A$77:$A$80</c:f>
              <c:strCache>
                <c:ptCount val="4"/>
                <c:pt idx="0">
                  <c:v>Difficult licensing terms</c:v>
                </c:pt>
                <c:pt idx="1">
                  <c:v>Business deal issues</c:v>
                </c:pt>
                <c:pt idx="2">
                  <c:v>Internal stakeholder issues</c:v>
                </c:pt>
                <c:pt idx="3">
                  <c:v>Negative vendor behaviors</c:v>
                </c:pt>
              </c:strCache>
            </c:strRef>
          </c:cat>
          <c:val>
            <c:numRef>
              <c:f>Summary!$B$77:$B$80</c:f>
              <c:numCache>
                <c:formatCode>0%</c:formatCode>
                <c:ptCount val="4"/>
                <c:pt idx="0" formatCode="0.0%">
                  <c:v>0.5714285714285714</c:v>
                </c:pt>
                <c:pt idx="1">
                  <c:v>0.77142857142857146</c:v>
                </c:pt>
                <c:pt idx="2" formatCode="0.0%">
                  <c:v>0.94285714285714284</c:v>
                </c:pt>
                <c:pt idx="3" formatCode="0.0%">
                  <c:v>0.97142857142857142</c:v>
                </c:pt>
              </c:numCache>
            </c:numRef>
          </c:val>
          <c:extLst>
            <c:ext xmlns:c16="http://schemas.microsoft.com/office/drawing/2014/chart" uri="{C3380CC4-5D6E-409C-BE32-E72D297353CC}">
              <c16:uniqueId val="{00000000-2478-4DAC-9160-74F49775E6AC}"/>
            </c:ext>
          </c:extLst>
        </c:ser>
        <c:dLbls>
          <c:showLegendKey val="0"/>
          <c:showVal val="0"/>
          <c:showCatName val="0"/>
          <c:showSerName val="0"/>
          <c:showPercent val="0"/>
          <c:showBubbleSize val="0"/>
        </c:dLbls>
        <c:gapWidth val="182"/>
        <c:axId val="682594320"/>
        <c:axId val="682584720"/>
      </c:barChart>
      <c:catAx>
        <c:axId val="68259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2584720"/>
        <c:crosses val="autoZero"/>
        <c:auto val="1"/>
        <c:lblAlgn val="ctr"/>
        <c:lblOffset val="100"/>
        <c:noMultiLvlLbl val="0"/>
      </c:catAx>
      <c:valAx>
        <c:axId val="682584720"/>
        <c:scaling>
          <c:orientation val="minMax"/>
        </c:scaling>
        <c:delete val="1"/>
        <c:axPos val="b"/>
        <c:numFmt formatCode="0.0%" sourceLinked="1"/>
        <c:majorTickMark val="none"/>
        <c:minorTickMark val="none"/>
        <c:tickLblPos val="nextTo"/>
        <c:crossAx val="68259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Summary!$A$2:$A$14</c:f>
              <c:strCache>
                <c:ptCount val="13"/>
                <c:pt idx="0">
                  <c:v>    Auditing &amp; enforcement</c:v>
                </c:pt>
                <c:pt idx="1">
                  <c:v>    Valuing deals</c:v>
                </c:pt>
                <c:pt idx="2">
                  <c:v>    How to ask questions during the negotiation</c:v>
                </c:pt>
                <c:pt idx="3">
                  <c:v>    Aligning values</c:v>
                </c:pt>
                <c:pt idx="4">
                  <c:v>    Case studies</c:v>
                </c:pt>
                <c:pt idx="5">
                  <c:v>    Tool kit</c:v>
                </c:pt>
                <c:pt idx="6">
                  <c:v>    Analysis</c:v>
                </c:pt>
                <c:pt idx="7">
                  <c:v>    Assertiveness</c:v>
                </c:pt>
                <c:pt idx="8">
                  <c:v>    Stakeholder engagement</c:v>
                </c:pt>
                <c:pt idx="9">
                  <c:v>    Shared licensing language</c:v>
                </c:pt>
                <c:pt idx="10">
                  <c:v>    Community</c:v>
                </c:pt>
                <c:pt idx="11">
                  <c:v>    Negotiation strategies</c:v>
                </c:pt>
                <c:pt idx="12">
                  <c:v>    Licensing</c:v>
                </c:pt>
              </c:strCache>
              <c:extLst/>
            </c:strRef>
          </c:cat>
          <c:val>
            <c:numRef>
              <c:f>Summary!$B$2:$B$14</c:f>
              <c:numCache>
                <c:formatCode>0.0%</c:formatCode>
                <c:ptCount val="13"/>
                <c:pt idx="0">
                  <c:v>2.8571428571428571E-2</c:v>
                </c:pt>
                <c:pt idx="1">
                  <c:v>2.8571428571428571E-2</c:v>
                </c:pt>
                <c:pt idx="2">
                  <c:v>5.7142857142857141E-2</c:v>
                </c:pt>
                <c:pt idx="3">
                  <c:v>8.5714285714285715E-2</c:v>
                </c:pt>
                <c:pt idx="4">
                  <c:v>8.5714285714285715E-2</c:v>
                </c:pt>
                <c:pt idx="5">
                  <c:v>8.5714285714285715E-2</c:v>
                </c:pt>
                <c:pt idx="6">
                  <c:v>0.11428571428571428</c:v>
                </c:pt>
                <c:pt idx="7">
                  <c:v>0.11428571428571428</c:v>
                </c:pt>
                <c:pt idx="8">
                  <c:v>0.11428571428571428</c:v>
                </c:pt>
                <c:pt idx="9">
                  <c:v>0.17142857142857143</c:v>
                </c:pt>
                <c:pt idx="10">
                  <c:v>0.17142857142857143</c:v>
                </c:pt>
                <c:pt idx="11">
                  <c:v>0.22857142857142856</c:v>
                </c:pt>
                <c:pt idx="12">
                  <c:v>0.4</c:v>
                </c:pt>
              </c:numCache>
              <c:extLst/>
            </c:numRef>
          </c:val>
          <c:extLst>
            <c:ext xmlns:c16="http://schemas.microsoft.com/office/drawing/2014/chart" uri="{C3380CC4-5D6E-409C-BE32-E72D297353CC}">
              <c16:uniqueId val="{00000000-F97D-471C-BFA4-CDBF25963139}"/>
            </c:ext>
          </c:extLst>
        </c:ser>
        <c:dLbls>
          <c:showLegendKey val="0"/>
          <c:showVal val="1"/>
          <c:showCatName val="0"/>
          <c:showSerName val="0"/>
          <c:showPercent val="0"/>
          <c:showBubbleSize val="0"/>
        </c:dLbls>
        <c:gapWidth val="150"/>
        <c:overlap val="-25"/>
        <c:axId val="442511519"/>
        <c:axId val="1909544431"/>
      </c:barChart>
      <c:catAx>
        <c:axId val="442511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9544431"/>
        <c:crosses val="autoZero"/>
        <c:auto val="1"/>
        <c:lblAlgn val="ctr"/>
        <c:lblOffset val="100"/>
        <c:noMultiLvlLbl val="0"/>
      </c:catAx>
      <c:valAx>
        <c:axId val="1909544431"/>
        <c:scaling>
          <c:orientation val="minMax"/>
        </c:scaling>
        <c:delete val="1"/>
        <c:axPos val="b"/>
        <c:numFmt formatCode="0.0%" sourceLinked="1"/>
        <c:majorTickMark val="none"/>
        <c:minorTickMark val="none"/>
        <c:tickLblPos val="nextTo"/>
        <c:crossAx val="442511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43664523843865"/>
          <c:y val="6.9428757446760886E-2"/>
          <c:w val="0.56675259617517471"/>
          <c:h val="0.9006289469827728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Summary!$S$3:$S$19</c:f>
              <c:strCache>
                <c:ptCount val="17"/>
                <c:pt idx="0">
                  <c:v>        Focused on making the sale and not technical / licensing side</c:v>
                </c:pt>
                <c:pt idx="1">
                  <c:v>        Misrepresenting purpose of meeting</c:v>
                </c:pt>
                <c:pt idx="2">
                  <c:v>        Racism</c:v>
                </c:pt>
                <c:pt idx="3">
                  <c:v>        Delaying</c:v>
                </c:pt>
                <c:pt idx="4">
                  <c:v>        Differences in treatment due to gender</c:v>
                </c:pt>
                <c:pt idx="5">
                  <c:v>        Pushing a new agreement that is missing already agreed upon terms</c:v>
                </c:pt>
                <c:pt idx="6">
                  <c:v>        Inappropriate behavior</c:v>
                </c:pt>
                <c:pt idx="7">
                  <c:v>        Not partnering with libraries for product development</c:v>
                </c:pt>
                <c:pt idx="8">
                  <c:v>        Strong arming</c:v>
                </c:pt>
                <c:pt idx="9">
                  <c:v>        Stonewalling</c:v>
                </c:pt>
                <c:pt idx="10">
                  <c:v>        Adversarial relationship with vendor</c:v>
                </c:pt>
                <c:pt idx="11">
                  <c:v>        Lack of trust</c:v>
                </c:pt>
                <c:pt idx="12">
                  <c:v>        Timeline incongruence</c:v>
                </c:pt>
                <c:pt idx="13">
                  <c:v>        Do not listen</c:v>
                </c:pt>
                <c:pt idx="14">
                  <c:v>        Sales representative lacks knowledge</c:v>
                </c:pt>
                <c:pt idx="15">
                  <c:v>        Lack of responsiveness</c:v>
                </c:pt>
                <c:pt idx="16">
                  <c:v>        Not understanding academic context</c:v>
                </c:pt>
              </c:strCache>
              <c:extLst/>
            </c:strRef>
          </c:cat>
          <c:val>
            <c:numRef>
              <c:f>Summary!$T$3:$T$19</c:f>
              <c:numCache>
                <c:formatCode>0.0%</c:formatCode>
                <c:ptCount val="17"/>
                <c:pt idx="0">
                  <c:v>5.7142857142857141E-2</c:v>
                </c:pt>
                <c:pt idx="1">
                  <c:v>5.7142857142857141E-2</c:v>
                </c:pt>
                <c:pt idx="2">
                  <c:v>5.7142857142857141E-2</c:v>
                </c:pt>
                <c:pt idx="3">
                  <c:v>8.5714285714285715E-2</c:v>
                </c:pt>
                <c:pt idx="4">
                  <c:v>8.5714285714285715E-2</c:v>
                </c:pt>
                <c:pt idx="5">
                  <c:v>8.5714285714285715E-2</c:v>
                </c:pt>
                <c:pt idx="6">
                  <c:v>0.11428571428571428</c:v>
                </c:pt>
                <c:pt idx="7">
                  <c:v>0.11428571428571428</c:v>
                </c:pt>
                <c:pt idx="8">
                  <c:v>0.11428571428571428</c:v>
                </c:pt>
                <c:pt idx="9">
                  <c:v>0.14285714285714285</c:v>
                </c:pt>
                <c:pt idx="10">
                  <c:v>0.14299999999999999</c:v>
                </c:pt>
                <c:pt idx="11">
                  <c:v>0.17142857142857143</c:v>
                </c:pt>
                <c:pt idx="12">
                  <c:v>0.17142857142857143</c:v>
                </c:pt>
                <c:pt idx="13">
                  <c:v>0.25714285714285712</c:v>
                </c:pt>
                <c:pt idx="14">
                  <c:v>0.31428571428571428</c:v>
                </c:pt>
                <c:pt idx="15">
                  <c:v>0.45714285714285713</c:v>
                </c:pt>
                <c:pt idx="16">
                  <c:v>0.51428571428571423</c:v>
                </c:pt>
              </c:numCache>
              <c:extLst/>
            </c:numRef>
          </c:val>
          <c:extLst>
            <c:ext xmlns:c16="http://schemas.microsoft.com/office/drawing/2014/chart" uri="{C3380CC4-5D6E-409C-BE32-E72D297353CC}">
              <c16:uniqueId val="{00000000-F599-4103-A928-F9D8E0A9D4E9}"/>
            </c:ext>
          </c:extLst>
        </c:ser>
        <c:dLbls>
          <c:showLegendKey val="0"/>
          <c:showVal val="1"/>
          <c:showCatName val="0"/>
          <c:showSerName val="0"/>
          <c:showPercent val="0"/>
          <c:showBubbleSize val="0"/>
        </c:dLbls>
        <c:gapWidth val="150"/>
        <c:overlap val="-25"/>
        <c:axId val="392671647"/>
        <c:axId val="1909518143"/>
      </c:barChart>
      <c:catAx>
        <c:axId val="39267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en-US"/>
          </a:p>
        </c:txPr>
        <c:crossAx val="1909518143"/>
        <c:crosses val="autoZero"/>
        <c:auto val="1"/>
        <c:lblAlgn val="ctr"/>
        <c:lblOffset val="100"/>
        <c:noMultiLvlLbl val="0"/>
      </c:catAx>
      <c:valAx>
        <c:axId val="1909518143"/>
        <c:scaling>
          <c:orientation val="minMax"/>
        </c:scaling>
        <c:delete val="1"/>
        <c:axPos val="b"/>
        <c:numFmt formatCode="0.0%" sourceLinked="1"/>
        <c:majorTickMark val="none"/>
        <c:minorTickMark val="none"/>
        <c:tickLblPos val="nextTo"/>
        <c:crossAx val="39267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6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Summary!$G$2:$G$12</c:f>
              <c:strCache>
                <c:ptCount val="11"/>
                <c:pt idx="0">
                  <c:v>    Donor relationships</c:v>
                </c:pt>
                <c:pt idx="1">
                  <c:v>    Not promising / Setting expectations</c:v>
                </c:pt>
                <c:pt idx="2">
                  <c:v>    Approaching stakeholders</c:v>
                </c:pt>
                <c:pt idx="3">
                  <c:v>    General counsel / Legal issues</c:v>
                </c:pt>
                <c:pt idx="4">
                  <c:v>    Student awareness</c:v>
                </c:pt>
                <c:pt idx="5">
                  <c:v>    Procurement issues</c:v>
                </c:pt>
                <c:pt idx="6">
                  <c:v>    Not understanding legal and ethical implications</c:v>
                </c:pt>
                <c:pt idx="7">
                  <c:v>    Administrative issues</c:v>
                </c:pt>
                <c:pt idx="8">
                  <c:v>    Advocacy / Buy-In across all stakeholder groups</c:v>
                </c:pt>
                <c:pt idx="9">
                  <c:v>    Faculty issues</c:v>
                </c:pt>
                <c:pt idx="10">
                  <c:v>    Library issues</c:v>
                </c:pt>
              </c:strCache>
              <c:extLst/>
            </c:strRef>
          </c:cat>
          <c:val>
            <c:numRef>
              <c:f>Summary!$H$2:$H$12</c:f>
              <c:numCache>
                <c:formatCode>0.0%</c:formatCode>
                <c:ptCount val="11"/>
                <c:pt idx="0">
                  <c:v>2.8571428571428571E-2</c:v>
                </c:pt>
                <c:pt idx="1">
                  <c:v>8.5714285714285715E-2</c:v>
                </c:pt>
                <c:pt idx="2">
                  <c:v>0.14285714285714285</c:v>
                </c:pt>
                <c:pt idx="3">
                  <c:v>0.17142857142857143</c:v>
                </c:pt>
                <c:pt idx="4">
                  <c:v>0.17142857142857143</c:v>
                </c:pt>
                <c:pt idx="5">
                  <c:v>0.2</c:v>
                </c:pt>
                <c:pt idx="6">
                  <c:v>0.22857142857142856</c:v>
                </c:pt>
                <c:pt idx="7">
                  <c:v>0.31428571428571428</c:v>
                </c:pt>
                <c:pt idx="8">
                  <c:v>0.37142857142857144</c:v>
                </c:pt>
                <c:pt idx="9">
                  <c:v>0.54285714285714282</c:v>
                </c:pt>
                <c:pt idx="10">
                  <c:v>0.62857142857142856</c:v>
                </c:pt>
              </c:numCache>
              <c:extLst/>
            </c:numRef>
          </c:val>
          <c:extLst>
            <c:ext xmlns:c16="http://schemas.microsoft.com/office/drawing/2014/chart" uri="{C3380CC4-5D6E-409C-BE32-E72D297353CC}">
              <c16:uniqueId val="{00000000-0BBA-4339-A4E9-C13F17AD68FB}"/>
            </c:ext>
          </c:extLst>
        </c:ser>
        <c:dLbls>
          <c:showLegendKey val="0"/>
          <c:showVal val="1"/>
          <c:showCatName val="0"/>
          <c:showSerName val="0"/>
          <c:showPercent val="0"/>
          <c:showBubbleSize val="0"/>
        </c:dLbls>
        <c:gapWidth val="150"/>
        <c:overlap val="-25"/>
        <c:axId val="1851298063"/>
        <c:axId val="1848584559"/>
      </c:barChart>
      <c:catAx>
        <c:axId val="185129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8584559"/>
        <c:crosses val="autoZero"/>
        <c:auto val="1"/>
        <c:lblAlgn val="ctr"/>
        <c:lblOffset val="100"/>
        <c:noMultiLvlLbl val="0"/>
      </c:catAx>
      <c:valAx>
        <c:axId val="1848584559"/>
        <c:scaling>
          <c:orientation val="minMax"/>
        </c:scaling>
        <c:delete val="1"/>
        <c:axPos val="b"/>
        <c:numFmt formatCode="0.0%" sourceLinked="1"/>
        <c:majorTickMark val="none"/>
        <c:minorTickMark val="none"/>
        <c:tickLblPos val="nextTo"/>
        <c:crossAx val="1851298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Summary!$J$2:$J$5</c:f>
              <c:strCache>
                <c:ptCount val="4"/>
                <c:pt idx="0">
                  <c:v>    Payment terms</c:v>
                </c:pt>
                <c:pt idx="1">
                  <c:v>    Service problems</c:v>
                </c:pt>
                <c:pt idx="2">
                  <c:v>   Length of agreement</c:v>
                </c:pt>
                <c:pt idx="3">
                  <c:v>    Pricing</c:v>
                </c:pt>
              </c:strCache>
              <c:extLst/>
            </c:strRef>
          </c:cat>
          <c:val>
            <c:numRef>
              <c:f>Summary!$K$2:$K$5</c:f>
              <c:numCache>
                <c:formatCode>0%</c:formatCode>
                <c:ptCount val="4"/>
                <c:pt idx="0">
                  <c:v>8.5714285714285715E-2</c:v>
                </c:pt>
                <c:pt idx="1">
                  <c:v>8.5714285714285715E-2</c:v>
                </c:pt>
                <c:pt idx="2">
                  <c:v>0.11428571428571428</c:v>
                </c:pt>
                <c:pt idx="3">
                  <c:v>0.65714285714285714</c:v>
                </c:pt>
              </c:numCache>
              <c:extLst/>
            </c:numRef>
          </c:val>
          <c:extLst>
            <c:ext xmlns:c16="http://schemas.microsoft.com/office/drawing/2014/chart" uri="{C3380CC4-5D6E-409C-BE32-E72D297353CC}">
              <c16:uniqueId val="{00000000-11C1-4095-BE39-F3277A2516CF}"/>
            </c:ext>
          </c:extLst>
        </c:ser>
        <c:dLbls>
          <c:showLegendKey val="0"/>
          <c:showVal val="1"/>
          <c:showCatName val="0"/>
          <c:showSerName val="0"/>
          <c:showPercent val="0"/>
          <c:showBubbleSize val="0"/>
        </c:dLbls>
        <c:gapWidth val="150"/>
        <c:overlap val="-25"/>
        <c:axId val="437665471"/>
        <c:axId val="401671023"/>
      </c:barChart>
      <c:catAx>
        <c:axId val="437665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401671023"/>
        <c:crosses val="autoZero"/>
        <c:auto val="1"/>
        <c:lblAlgn val="ctr"/>
        <c:lblOffset val="100"/>
        <c:noMultiLvlLbl val="0"/>
      </c:catAx>
      <c:valAx>
        <c:axId val="401671023"/>
        <c:scaling>
          <c:orientation val="minMax"/>
        </c:scaling>
        <c:delete val="1"/>
        <c:axPos val="b"/>
        <c:numFmt formatCode="0%" sourceLinked="1"/>
        <c:majorTickMark val="none"/>
        <c:minorTickMark val="none"/>
        <c:tickLblPos val="nextTo"/>
        <c:crossAx val="437665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800" b="0" i="0" u="none" strike="noStrike" kern="1200" baseline="0">
          <a:solidFill>
            <a:schemeClr val="tx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Summary!$D$7:$D$19</c:f>
              <c:strCache>
                <c:ptCount val="13"/>
                <c:pt idx="0">
                  <c:v>    Limited liability</c:v>
                </c:pt>
                <c:pt idx="1">
                  <c:v>    Perpetual access rights / Post-termination access</c:v>
                </c:pt>
                <c:pt idx="2">
                  <c:v>    Click through agreements</c:v>
                </c:pt>
                <c:pt idx="3">
                  <c:v>    Data / Information destruction</c:v>
                </c:pt>
                <c:pt idx="4">
                  <c:v>    Using or updating library master agreement</c:v>
                </c:pt>
                <c:pt idx="5">
                  <c:v>    Authorized use</c:v>
                </c:pt>
                <c:pt idx="6">
                  <c:v>    Governing law and jurisdiction</c:v>
                </c:pt>
                <c:pt idx="7">
                  <c:v>    Authorized users</c:v>
                </c:pt>
                <c:pt idx="8">
                  <c:v>    Privacy / Surveillance</c:v>
                </c:pt>
                <c:pt idx="9">
                  <c:v>    Text data mining (TDM)</c:v>
                </c:pt>
                <c:pt idx="10">
                  <c:v>    Indeminity</c:v>
                </c:pt>
                <c:pt idx="11">
                  <c:v>    NDA / Confidentiality</c:v>
                </c:pt>
                <c:pt idx="12">
                  <c:v>    Accessibility</c:v>
                </c:pt>
              </c:strCache>
              <c:extLst/>
            </c:strRef>
          </c:cat>
          <c:val>
            <c:numRef>
              <c:f>Summary!$E$7:$E$19</c:f>
              <c:numCache>
                <c:formatCode>0.0%</c:formatCode>
                <c:ptCount val="13"/>
                <c:pt idx="0">
                  <c:v>8.5714285714285715E-2</c:v>
                </c:pt>
                <c:pt idx="1">
                  <c:v>8.5714285714285715E-2</c:v>
                </c:pt>
                <c:pt idx="2">
                  <c:v>0.11428571428571428</c:v>
                </c:pt>
                <c:pt idx="3">
                  <c:v>0.11428571428571428</c:v>
                </c:pt>
                <c:pt idx="4">
                  <c:v>0.11428571428571428</c:v>
                </c:pt>
                <c:pt idx="5">
                  <c:v>0.14285714285714285</c:v>
                </c:pt>
                <c:pt idx="6">
                  <c:v>0.14285714285714285</c:v>
                </c:pt>
                <c:pt idx="7">
                  <c:v>0.17142857142857143</c:v>
                </c:pt>
                <c:pt idx="8">
                  <c:v>0.17142857142857143</c:v>
                </c:pt>
                <c:pt idx="9">
                  <c:v>0.17142857142857143</c:v>
                </c:pt>
                <c:pt idx="10">
                  <c:v>0.2</c:v>
                </c:pt>
                <c:pt idx="11">
                  <c:v>0.25714285714285712</c:v>
                </c:pt>
                <c:pt idx="12">
                  <c:v>0.2857142857142857</c:v>
                </c:pt>
              </c:numCache>
              <c:extLst/>
            </c:numRef>
          </c:val>
          <c:extLst>
            <c:ext xmlns:c16="http://schemas.microsoft.com/office/drawing/2014/chart" uri="{C3380CC4-5D6E-409C-BE32-E72D297353CC}">
              <c16:uniqueId val="{00000000-9E8A-43B6-B9FE-CD194AB0B4F6}"/>
            </c:ext>
          </c:extLst>
        </c:ser>
        <c:dLbls>
          <c:showLegendKey val="0"/>
          <c:showVal val="1"/>
          <c:showCatName val="0"/>
          <c:showSerName val="0"/>
          <c:showPercent val="0"/>
          <c:showBubbleSize val="0"/>
        </c:dLbls>
        <c:gapWidth val="150"/>
        <c:overlap val="-25"/>
        <c:axId val="393410799"/>
        <c:axId val="606111327"/>
      </c:barChart>
      <c:catAx>
        <c:axId val="393410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111327"/>
        <c:crosses val="autoZero"/>
        <c:auto val="1"/>
        <c:lblAlgn val="ctr"/>
        <c:lblOffset val="100"/>
        <c:noMultiLvlLbl val="0"/>
      </c:catAx>
      <c:valAx>
        <c:axId val="606111327"/>
        <c:scaling>
          <c:orientation val="minMax"/>
        </c:scaling>
        <c:delete val="1"/>
        <c:axPos val="b"/>
        <c:numFmt formatCode="0.0%" sourceLinked="1"/>
        <c:majorTickMark val="none"/>
        <c:minorTickMark val="none"/>
        <c:tickLblPos val="nextTo"/>
        <c:crossAx val="39341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20E-47B8-BFFC-D8F615D82EE4}"/>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20E-47B8-BFFC-D8F615D82EE4}"/>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Institutional!$A$29:$A$30</c:f>
              <c:strCache>
                <c:ptCount val="2"/>
                <c:pt idx="0">
                  <c:v>Private not-for-profit</c:v>
                </c:pt>
                <c:pt idx="1">
                  <c:v>Public</c:v>
                </c:pt>
              </c:strCache>
            </c:strRef>
          </c:cat>
          <c:val>
            <c:numRef>
              <c:f>Institutional!$B$29:$B$30</c:f>
              <c:numCache>
                <c:formatCode>0%</c:formatCode>
                <c:ptCount val="2"/>
                <c:pt idx="0">
                  <c:v>0.51515151515151514</c:v>
                </c:pt>
                <c:pt idx="1">
                  <c:v>0.48484848484848486</c:v>
                </c:pt>
              </c:numCache>
            </c:numRef>
          </c:val>
          <c:extLst>
            <c:ext xmlns:c16="http://schemas.microsoft.com/office/drawing/2014/chart" uri="{C3380CC4-5D6E-409C-BE32-E72D297353CC}">
              <c16:uniqueId val="{00000004-F20E-47B8-BFFC-D8F615D82E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Institutional!$A$3:$A$12</c:f>
              <c:strCache>
                <c:ptCount val="10"/>
                <c:pt idx="0">
                  <c:v>Associate's Colleges: High Career &amp; Technical High Traditional</c:v>
                </c:pt>
                <c:pt idx="1">
                  <c:v>Doctoral/Professional Universities</c:v>
                </c:pt>
                <c:pt idx="2">
                  <c:v>Master's Colleges &amp; Universities: Larger Programs</c:v>
                </c:pt>
                <c:pt idx="3">
                  <c:v>Special Focus Four-Year: Research Institutions</c:v>
                </c:pt>
                <c:pt idx="4">
                  <c:v>Consortia</c:v>
                </c:pt>
                <c:pt idx="5">
                  <c:v>Baccalaureate Colleges: Arts &amp; Sciences Focus</c:v>
                </c:pt>
                <c:pt idx="6">
                  <c:v>Master's Colleges &amp; Universities: Medium Programs</c:v>
                </c:pt>
                <c:pt idx="7">
                  <c:v>Master's Colleges &amp; Universities: Small Programs</c:v>
                </c:pt>
                <c:pt idx="8">
                  <c:v>Doctoral Universities: High Research Activity</c:v>
                </c:pt>
                <c:pt idx="9">
                  <c:v>Doctoral Universities: Very High Research Activity</c:v>
                </c:pt>
              </c:strCache>
            </c:strRef>
          </c:cat>
          <c:val>
            <c:numRef>
              <c:f>Institutional!$B$3:$B$12</c:f>
              <c:numCache>
                <c:formatCode>0%</c:formatCode>
                <c:ptCount val="10"/>
                <c:pt idx="0">
                  <c:v>2.8571428571428571E-2</c:v>
                </c:pt>
                <c:pt idx="1">
                  <c:v>2.8571428571428571E-2</c:v>
                </c:pt>
                <c:pt idx="2">
                  <c:v>2.8571428571428571E-2</c:v>
                </c:pt>
                <c:pt idx="3">
                  <c:v>2.8571428571428571E-2</c:v>
                </c:pt>
                <c:pt idx="4">
                  <c:v>5.7142857142857141E-2</c:v>
                </c:pt>
                <c:pt idx="5">
                  <c:v>5.7142857142857141E-2</c:v>
                </c:pt>
                <c:pt idx="6">
                  <c:v>5.7142857142857141E-2</c:v>
                </c:pt>
                <c:pt idx="7">
                  <c:v>5.7142857142857141E-2</c:v>
                </c:pt>
                <c:pt idx="8">
                  <c:v>0.11428571428571428</c:v>
                </c:pt>
                <c:pt idx="9">
                  <c:v>0.54285714285714282</c:v>
                </c:pt>
              </c:numCache>
            </c:numRef>
          </c:val>
          <c:extLst>
            <c:ext xmlns:c16="http://schemas.microsoft.com/office/drawing/2014/chart" uri="{C3380CC4-5D6E-409C-BE32-E72D297353CC}">
              <c16:uniqueId val="{00000000-B8F3-4D5B-9B08-78FBA7A7F6DB}"/>
            </c:ext>
          </c:extLst>
        </c:ser>
        <c:dLbls>
          <c:showLegendKey val="0"/>
          <c:showVal val="1"/>
          <c:showCatName val="0"/>
          <c:showSerName val="0"/>
          <c:showPercent val="0"/>
          <c:showBubbleSize val="0"/>
        </c:dLbls>
        <c:gapWidth val="150"/>
        <c:overlap val="-25"/>
        <c:axId val="429602575"/>
        <c:axId val="1909554847"/>
      </c:barChart>
      <c:catAx>
        <c:axId val="429602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9554847"/>
        <c:crosses val="autoZero"/>
        <c:auto val="1"/>
        <c:lblAlgn val="ctr"/>
        <c:lblOffset val="100"/>
        <c:noMultiLvlLbl val="0"/>
      </c:catAx>
      <c:valAx>
        <c:axId val="1909554847"/>
        <c:scaling>
          <c:orientation val="minMax"/>
        </c:scaling>
        <c:delete val="1"/>
        <c:axPos val="b"/>
        <c:numFmt formatCode="0%" sourceLinked="1"/>
        <c:majorTickMark val="none"/>
        <c:minorTickMark val="none"/>
        <c:tickLblPos val="nextTo"/>
        <c:crossAx val="429602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84D1F5-18BA-8B2E-1ACE-4EC06B5E49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0BE3D3-30A1-B1BB-2263-1604A15D2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35675-C1C0-46BC-BAAD-11883D8FA12E}" type="datetimeFigureOut">
              <a:rPr lang="en-US" smtClean="0"/>
              <a:t>7/10/2024</a:t>
            </a:fld>
            <a:endParaRPr lang="en-US"/>
          </a:p>
        </p:txBody>
      </p:sp>
      <p:sp>
        <p:nvSpPr>
          <p:cNvPr id="4" name="Footer Placeholder 3">
            <a:extLst>
              <a:ext uri="{FF2B5EF4-FFF2-40B4-BE49-F238E27FC236}">
                <a16:creationId xmlns:a16="http://schemas.microsoft.com/office/drawing/2014/main" id="{5CA7A945-0107-F906-E034-D3ACF3FFA3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8A642-9D05-EFBB-5C49-0060ED267D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221E01-C5EA-4530-8DDC-229FB0FD8E2D}" type="slidenum">
              <a:rPr lang="en-US" smtClean="0"/>
              <a:t>‹#›</a:t>
            </a:fld>
            <a:endParaRPr lang="en-US"/>
          </a:p>
        </p:txBody>
      </p:sp>
    </p:spTree>
    <p:extLst>
      <p:ext uri="{BB962C8B-B14F-4D97-AF65-F5344CB8AC3E}">
        <p14:creationId xmlns:p14="http://schemas.microsoft.com/office/powerpoint/2010/main" val="385579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738F5-5BA0-45C9-9822-5C4C9C09FEC9}" type="datetimeFigureOut">
              <a:rPr lang="en-US" smtClean="0"/>
              <a:t>7/10/2024</a:t>
            </a:fld>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Image Placeholder 7">
            <a:extLst>
              <a:ext uri="{FF2B5EF4-FFF2-40B4-BE49-F238E27FC236}">
                <a16:creationId xmlns:a16="http://schemas.microsoft.com/office/drawing/2014/main" id="{59B36A98-40E6-88A9-B9A3-B09E741AF621}"/>
              </a:ext>
            </a:extLst>
          </p:cNvPr>
          <p:cNvSpPr>
            <a:spLocks noGrp="1" noRot="1" noChangeAspect="1"/>
          </p:cNvSpPr>
          <p:nvPr>
            <p:ph type="sldImg" idx="2"/>
          </p:nvPr>
        </p:nvSpPr>
        <p:spPr>
          <a:xfrm>
            <a:off x="1260389" y="556054"/>
            <a:ext cx="4324864" cy="2432736"/>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a:extLst>
              <a:ext uri="{FF2B5EF4-FFF2-40B4-BE49-F238E27FC236}">
                <a16:creationId xmlns:a16="http://schemas.microsoft.com/office/drawing/2014/main" id="{3FD5A04D-FCE3-5404-6DD5-B3B4F23681F1}"/>
              </a:ext>
            </a:extLst>
          </p:cNvPr>
          <p:cNvSpPr>
            <a:spLocks noGrp="1"/>
          </p:cNvSpPr>
          <p:nvPr>
            <p:ph type="body" sz="quarter" idx="3"/>
          </p:nvPr>
        </p:nvSpPr>
        <p:spPr>
          <a:xfrm>
            <a:off x="86497" y="3259050"/>
            <a:ext cx="6672649" cy="532889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2BF700EB-617E-2C25-14D8-9D19792A4AD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FA59-DF86-4B4E-A593-4471355899CE}" type="slidenum">
              <a:rPr lang="en-US" smtClean="0"/>
              <a:t>‹#›</a:t>
            </a:fld>
            <a:endParaRPr lang="en-US"/>
          </a:p>
        </p:txBody>
      </p:sp>
    </p:spTree>
    <p:extLst>
      <p:ext uri="{BB962C8B-B14F-4D97-AF65-F5344CB8AC3E}">
        <p14:creationId xmlns:p14="http://schemas.microsoft.com/office/powerpoint/2010/main" val="875085152"/>
      </p:ext>
    </p:extLst>
  </p:cSld>
  <p:clrMap bg1="lt1" tx1="dk1" bg2="lt2" tx2="dk2" accent1="accent1" accent2="accent2" accent3="accent3" accent4="accent4" accent5="accent5" accent6="accent6" hlink="hlink" folHlink="folHlink"/>
  <p:notesStyle>
    <a:lvl1pPr marL="0" indent="457200" algn="l" defTabSz="914400" rtl="0" eaLnBrk="1" latinLnBrk="0" hangingPunct="1">
      <a:spcBef>
        <a:spcPts val="0"/>
      </a:spcBef>
      <a:defRPr sz="1100" kern="1200">
        <a:solidFill>
          <a:schemeClr val="tx1"/>
        </a:solidFill>
        <a:latin typeface="+mn-lt"/>
        <a:ea typeface="+mn-ea"/>
        <a:cs typeface="+mn-cs"/>
      </a:defRPr>
    </a:lvl1pPr>
    <a:lvl2pPr marL="0" indent="457200" algn="l" defTabSz="914400" rtl="0" eaLnBrk="1" latinLnBrk="0" hangingPunct="1">
      <a:spcBef>
        <a:spcPts val="0"/>
      </a:spcBef>
      <a:defRPr sz="1100" kern="1200">
        <a:solidFill>
          <a:schemeClr val="tx1"/>
        </a:solidFill>
        <a:latin typeface="+mn-lt"/>
        <a:ea typeface="+mn-ea"/>
        <a:cs typeface="+mn-cs"/>
      </a:defRPr>
    </a:lvl2pPr>
    <a:lvl3pPr marL="0" indent="457200" algn="l" defTabSz="914400" rtl="0" eaLnBrk="1" latinLnBrk="0" hangingPunct="1">
      <a:spcBef>
        <a:spcPts val="0"/>
      </a:spcBef>
      <a:defRPr sz="1100" kern="1200">
        <a:solidFill>
          <a:schemeClr val="tx1"/>
        </a:solidFill>
        <a:latin typeface="+mn-lt"/>
        <a:ea typeface="+mn-ea"/>
        <a:cs typeface="+mn-cs"/>
      </a:defRPr>
    </a:lvl3pPr>
    <a:lvl4pPr marL="0" indent="457200" algn="l" defTabSz="914400" rtl="0" eaLnBrk="1" latinLnBrk="0" hangingPunct="1">
      <a:spcBef>
        <a:spcPts val="0"/>
      </a:spcBef>
      <a:defRPr sz="1100" kern="1200">
        <a:solidFill>
          <a:schemeClr val="tx1"/>
        </a:solidFill>
        <a:latin typeface="+mn-lt"/>
        <a:ea typeface="+mn-ea"/>
        <a:cs typeface="+mn-cs"/>
      </a:defRPr>
    </a:lvl4pPr>
    <a:lvl5pPr marL="0" indent="457200" algn="l" defTabSz="914400" rtl="0" eaLnBrk="1" latinLnBrk="0" hangingPunct="1">
      <a:spcBef>
        <a:spcPts val="0"/>
      </a:spcBef>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1</a:t>
            </a:fld>
            <a:endParaRPr lang="en-US" dirty="0"/>
          </a:p>
        </p:txBody>
      </p:sp>
      <p:sp>
        <p:nvSpPr>
          <p:cNvPr id="6" name="Slide Image Placeholder 5">
            <a:extLst>
              <a:ext uri="{FF2B5EF4-FFF2-40B4-BE49-F238E27FC236}">
                <a16:creationId xmlns:a16="http://schemas.microsoft.com/office/drawing/2014/main" id="{71F1F1AB-D883-8603-FED8-CBF6E465D72D}"/>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1A747647-133E-6291-C952-14C9FB9BA8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21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Foundations module will include the introductory materials such as the glossary, the historical context of library negotiations, an overview of the course, and the topics seen here.</a:t>
            </a:r>
          </a:p>
          <a:p>
            <a:r>
              <a:rPr lang="en-US" dirty="0"/>
              <a:t>The Strategies module is focused on providing structure for negotiations.</a:t>
            </a:r>
          </a:p>
          <a:p>
            <a:r>
              <a:rPr lang="en-US" dirty="0"/>
              <a:t>The final module we’ve drafted is the Issues module.  This module is the one that should change more than any of the others going forward.  We’ve tried to account for current issues and newer issues, but of course we can’t see the future to predict what might need to be addressed going forward.  Because this will be an OER, the community will be able to step in and provide resources and information about the latest issues.</a:t>
            </a:r>
          </a:p>
          <a:p>
            <a:r>
              <a:rPr lang="en-US" b="1" dirty="0"/>
              <a:t>Foundations</a:t>
            </a:r>
          </a:p>
          <a:p>
            <a:r>
              <a:rPr lang="en-US" dirty="0"/>
              <a:t>Contracts &amp; licensing will introduce participants to the anatomy of a license, how to navigate the contract review process, learning about and understanding their local context, and negotiating sticky terms.  Understanding local context will help participants to determine who is involved in the decisions and processes locally and provide a chance to document that information.  </a:t>
            </a:r>
          </a:p>
          <a:p>
            <a:r>
              <a:rPr lang="en-US" dirty="0"/>
              <a:t>Intro to Negotiations will look at business relationships between vendors and buyers (and how that differs from other types of relationships); principled negotiations; and how to empower yourself to negotiate and ask for what your library wants and needs.</a:t>
            </a:r>
          </a:p>
          <a:p>
            <a:r>
              <a:rPr lang="en-US" dirty="0"/>
              <a:t>The last topic in the foundations module will focus on Negotiation Planning – understanding your BATNA (Best Alternative to a Negotiated Agreement), determining your ZOPA (Zone of Possible Agreement), how to research vendors, preparing for no, and more.</a:t>
            </a:r>
          </a:p>
          <a:p>
            <a:r>
              <a:rPr lang="en-US" b="1" dirty="0"/>
              <a:t>Strategies</a:t>
            </a:r>
          </a:p>
          <a:p>
            <a:r>
              <a:rPr lang="en-US" dirty="0"/>
              <a:t>Providing structure for negotiations includes Setting Priorities - Using Pareto Analysis (the 80/20 rule) when you can’t negotiate every deal; basing your priorities on your library’s values (and how to live in the gap between your values and the actions of your library), and how to create value in the deal</a:t>
            </a:r>
          </a:p>
          <a:p>
            <a:r>
              <a:rPr lang="en-US" dirty="0"/>
              <a:t>This module will also help participants manage engagement before and during negotiations – this includes whether a negotiation should be a solo or team effort, how to engage with other librarians, administration, faculty, students, the procurement office, and general counsel at your institution.  Engagement is also where we’ll talk about consortia and other relationships that the library might have that can benefit negotiations.</a:t>
            </a:r>
          </a:p>
          <a:p>
            <a:r>
              <a:rPr lang="en-US" dirty="0"/>
              <a:t>We’ll also talk about managing vendor relationships – building on the foundation of the business relationship and how it differs from other relationships.  How to facilitate good working relationships with vendors, how and when to tell vendors about library and institutional context, and managing vendor behaviors will all be covered in this part of the strategies module.</a:t>
            </a:r>
          </a:p>
          <a:p>
            <a:r>
              <a:rPr lang="en-US" dirty="0"/>
              <a:t>Tying in with the vendor relationships discussions will also be power dynamics – how to understand price sensitivity and how that impacts your buying power and strategies for negotiating when you have little power.</a:t>
            </a:r>
          </a:p>
          <a:p>
            <a:r>
              <a:rPr lang="en-US" b="1" dirty="0"/>
              <a:t>Issues </a:t>
            </a:r>
          </a:p>
          <a:p>
            <a:r>
              <a:rPr lang="en-US" dirty="0"/>
              <a:t>The issues that we’ve defined for this module are in two broad categories. </a:t>
            </a:r>
          </a:p>
          <a:p>
            <a:r>
              <a:rPr lang="en-US" dirty="0"/>
              <a:t>Acquisitions Models includes Traditional access models, Point of need models, Evidence-based acquisition, Open Access, and Transformative agreements</a:t>
            </a:r>
          </a:p>
          <a:p>
            <a:r>
              <a:rPr lang="en-US" dirty="0"/>
              <a:t>And the Intersection of Technology &amp; Licensing includes things like Text and Data Mining (TDM), Privacy &amp; Surveillance, Authentication, and Accessibility</a:t>
            </a:r>
          </a:p>
        </p:txBody>
      </p:sp>
      <p:sp>
        <p:nvSpPr>
          <p:cNvPr id="4" name="Slide Number Placeholder 3"/>
          <p:cNvSpPr>
            <a:spLocks noGrp="1"/>
          </p:cNvSpPr>
          <p:nvPr>
            <p:ph type="sldNum" sz="quarter" idx="5"/>
          </p:nvPr>
        </p:nvSpPr>
        <p:spPr/>
        <p:txBody>
          <a:bodyPr/>
          <a:lstStyle/>
          <a:p>
            <a:fld id="{8D9DCBCB-B3D6-4EB5-AFC3-9CC64FF83C8D}" type="slidenum">
              <a:rPr lang="en-US" smtClean="0"/>
              <a:pPr/>
              <a:t>11</a:t>
            </a:fld>
            <a:endParaRPr lang="en-US" dirty="0"/>
          </a:p>
        </p:txBody>
      </p:sp>
      <p:sp>
        <p:nvSpPr>
          <p:cNvPr id="7" name="Slide Image Placeholder 6">
            <a:extLst>
              <a:ext uri="{FF2B5EF4-FFF2-40B4-BE49-F238E27FC236}">
                <a16:creationId xmlns:a16="http://schemas.microsoft.com/office/drawing/2014/main" id="{0BD0236A-62BA-BD80-2A6B-2CD5C053F0A2}"/>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287565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There are a total of 7 learning objectives that were created to guide the project team.  The advisory board, project team, and 12 academic library workers from a variety of institutions helped us to draft the objectives and the curriculum outline during a curriculum workshop this fall.  Objectives 1-3 are foundations, 4-6 are strategies, and 7 is issues module</a:t>
            </a:r>
          </a:p>
          <a:p>
            <a:endParaRPr lang="en-US" dirty="0"/>
          </a:p>
        </p:txBody>
      </p:sp>
      <p:sp>
        <p:nvSpPr>
          <p:cNvPr id="4" name="Slide Number Placeholder 3"/>
          <p:cNvSpPr>
            <a:spLocks noGrp="1"/>
          </p:cNvSpPr>
          <p:nvPr>
            <p:ph type="sldNum" sz="quarter" idx="5"/>
          </p:nvPr>
        </p:nvSpPr>
        <p:spPr/>
        <p:txBody>
          <a:bodyPr/>
          <a:lstStyle/>
          <a:p>
            <a:fld id="{8D9DCBCB-B3D6-4EB5-AFC3-9CC64FF83C8D}" type="slidenum">
              <a:rPr lang="en-US" smtClean="0"/>
              <a:pPr/>
              <a:t>12</a:t>
            </a:fld>
            <a:endParaRPr lang="en-US" dirty="0"/>
          </a:p>
        </p:txBody>
      </p:sp>
      <p:sp>
        <p:nvSpPr>
          <p:cNvPr id="7" name="Slide Image Placeholder 6">
            <a:extLst>
              <a:ext uri="{FF2B5EF4-FFF2-40B4-BE49-F238E27FC236}">
                <a16:creationId xmlns:a16="http://schemas.microsoft.com/office/drawing/2014/main" id="{87F4651A-03E2-2825-DED5-198342FA9A45}"/>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277631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13</a:t>
            </a:fld>
            <a:endParaRPr lang="en-US" dirty="0"/>
          </a:p>
        </p:txBody>
      </p:sp>
      <p:sp>
        <p:nvSpPr>
          <p:cNvPr id="6" name="Slide Image Placeholder 5">
            <a:extLst>
              <a:ext uri="{FF2B5EF4-FFF2-40B4-BE49-F238E27FC236}">
                <a16:creationId xmlns:a16="http://schemas.microsoft.com/office/drawing/2014/main" id="{01F5CA3D-744F-4C9C-A277-8D589408B66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EABC95A-A2C1-A2D7-3FE4-0DC4654947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862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So far, the ONEAL project has released the complete Foundations module and the Accessibility lesson within the Issues module.  More modules and lessons will be coming in the future.  We will look more closely at the Foundations module and how it’s laid out as an example of how all of the modules and lessons will be structured.</a:t>
            </a:r>
          </a:p>
        </p:txBody>
      </p:sp>
      <p:sp>
        <p:nvSpPr>
          <p:cNvPr id="4" name="Slide Number Placeholder 3"/>
          <p:cNvSpPr>
            <a:spLocks noGrp="1"/>
          </p:cNvSpPr>
          <p:nvPr>
            <p:ph type="sldNum" sz="quarter" idx="5"/>
          </p:nvPr>
        </p:nvSpPr>
        <p:spPr/>
        <p:txBody>
          <a:bodyPr/>
          <a:lstStyle/>
          <a:p>
            <a:fld id="{8D9DCBCB-B3D6-4EB5-AFC3-9CC64FF83C8D}" type="slidenum">
              <a:rPr lang="en-US" smtClean="0"/>
              <a:pPr/>
              <a:t>14</a:t>
            </a:fld>
            <a:endParaRPr lang="en-US" dirty="0"/>
          </a:p>
        </p:txBody>
      </p:sp>
      <p:sp>
        <p:nvSpPr>
          <p:cNvPr id="7" name="Slide Image Placeholder 6">
            <a:extLst>
              <a:ext uri="{FF2B5EF4-FFF2-40B4-BE49-F238E27FC236}">
                <a16:creationId xmlns:a16="http://schemas.microsoft.com/office/drawing/2014/main" id="{5C71DED9-D42F-4373-E9C6-92552C3E854E}"/>
              </a:ext>
            </a:extLst>
          </p:cNvPr>
          <p:cNvSpPr>
            <a:spLocks noGrp="1" noRot="1" noChangeAspect="1"/>
          </p:cNvSpPr>
          <p:nvPr>
            <p:ph type="sldImg"/>
          </p:nvPr>
        </p:nvSpPr>
        <p:spPr/>
      </p:sp>
    </p:spTree>
    <p:extLst>
      <p:ext uri="{BB962C8B-B14F-4D97-AF65-F5344CB8AC3E}">
        <p14:creationId xmlns:p14="http://schemas.microsoft.com/office/powerpoint/2010/main" val="25444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curriculum contains asynchronous learning objects in a variety of modalities. Active learning assignments will help the participants use the OER to apply this information to their own situations and negotiations.  Case studies are included in the curriculum to provide some low-stakes practice and experience in negotiating that doesn’t cost the library actual money.  </a:t>
            </a:r>
          </a:p>
          <a:p>
            <a:r>
              <a:rPr lang="en-US" dirty="0"/>
              <a:t>Available to all is a workbook or set of worksheets [show where this is!] that guides the participant through determining local/institutional information as they work through the modules and their assignments.  This is designed to keep participants engaged while also providing them with a concrete application of the content to their work and a record of the information they’ve learned about their institution. </a:t>
            </a:r>
          </a:p>
          <a:p>
            <a:r>
              <a:rPr lang="en-US" dirty="0"/>
              <a:t>Support materials are available for synchronous instruction so that the curriculum can be used for small groups within a single institution, by consortia, or by MLIS/MSIS faculty in their courses. [show where this is!]</a:t>
            </a:r>
          </a:p>
          <a:p>
            <a:r>
              <a:rPr lang="en-US" dirty="0"/>
              <a:t>Each lesson is structured in the same basic way.</a:t>
            </a:r>
          </a:p>
          <a:p>
            <a:pPr marL="171450" lvl="0" indent="-171450">
              <a:buFont typeface="Arial" panose="020B0604020202020204" pitchFamily="34" charset="0"/>
              <a:buChar char="•"/>
            </a:pPr>
            <a:r>
              <a:rPr lang="en-US" dirty="0"/>
              <a:t>Time to complete (approximate; determined with the assistance of our pilot testers)</a:t>
            </a:r>
          </a:p>
          <a:p>
            <a:pPr marL="171450" lvl="0" indent="-171450">
              <a:buFont typeface="Arial" panose="020B0604020202020204" pitchFamily="34" charset="0"/>
              <a:buChar char="•"/>
            </a:pPr>
            <a:r>
              <a:rPr lang="en-US" dirty="0"/>
              <a:t>Learning objectives</a:t>
            </a:r>
          </a:p>
          <a:p>
            <a:pPr marL="171450" lvl="0" indent="-171450">
              <a:buFont typeface="Arial" panose="020B0604020202020204" pitchFamily="34" charset="0"/>
              <a:buChar char="•"/>
            </a:pPr>
            <a:r>
              <a:rPr lang="en-US" dirty="0"/>
              <a:t>Watch, listen, or read (this is the meat of the lesson, where the content is found)</a:t>
            </a:r>
          </a:p>
          <a:p>
            <a:pPr marL="171450" lvl="0" indent="-171450">
              <a:buFont typeface="Arial" panose="020B0604020202020204" pitchFamily="34" charset="0"/>
              <a:buChar char="•"/>
            </a:pPr>
            <a:r>
              <a:rPr lang="en-US" dirty="0"/>
              <a:t>Quiz (not in every lesson)</a:t>
            </a:r>
          </a:p>
          <a:p>
            <a:pPr marL="171450" lvl="0" indent="-171450">
              <a:buFont typeface="Arial" panose="020B0604020202020204" pitchFamily="34" charset="0"/>
              <a:buChar char="•"/>
            </a:pPr>
            <a:r>
              <a:rPr lang="en-US" dirty="0"/>
              <a:t>Review (not in every lesson) – real world examples</a:t>
            </a:r>
          </a:p>
          <a:p>
            <a:pPr marL="171450" lvl="0" indent="-171450">
              <a:buFont typeface="Arial" panose="020B0604020202020204" pitchFamily="34" charset="0"/>
              <a:buChar char="•"/>
            </a:pPr>
            <a:r>
              <a:rPr lang="en-US" dirty="0"/>
              <a:t>Do – active learning exercises to apply the content (includes case studies)</a:t>
            </a:r>
          </a:p>
          <a:p>
            <a:pPr marL="171450" lvl="0" indent="-171450">
              <a:buFont typeface="Arial" panose="020B0604020202020204" pitchFamily="34" charset="0"/>
              <a:buChar char="•"/>
            </a:pPr>
            <a:r>
              <a:rPr lang="en-US" dirty="0"/>
              <a:t>Helpful tools &amp; readings – suggestions for further learning or to see examples of concepts in practice; resources to support learners</a:t>
            </a:r>
          </a:p>
          <a:p>
            <a:pPr marL="171450" lvl="0" indent="-171450">
              <a:buFont typeface="Arial" panose="020B0604020202020204" pitchFamily="34" charset="0"/>
              <a:buChar char="•"/>
            </a:pPr>
            <a:r>
              <a:rPr lang="en-US" dirty="0"/>
              <a:t>Group activities/discussion guide</a:t>
            </a:r>
          </a:p>
          <a:p>
            <a:r>
              <a:rPr lang="en-US" dirty="0"/>
              <a:t>Use Negotiation Planning Part 1 as an example to talk about case studies too.</a:t>
            </a:r>
          </a:p>
          <a:p>
            <a:r>
              <a:rPr lang="en-US" dirty="0"/>
              <a:t>Feedback so far: </a:t>
            </a:r>
          </a:p>
          <a:p>
            <a:r>
              <a:rPr lang="en-US" dirty="0"/>
              <a:t>Pilot testers have noted how almost soul searching the curriculum is!</a:t>
            </a:r>
          </a:p>
          <a:p>
            <a:r>
              <a:rPr lang="en-US" dirty="0"/>
              <a:t>People are considering new ways to understand how to value collections</a:t>
            </a:r>
          </a:p>
          <a:p>
            <a:r>
              <a:rPr lang="en-US" dirty="0"/>
              <a:t>Learners are learning techniques that vendors have been well trained in. For example, journaling about each negotiation about what happened - how the other reacted - what worked, what didn’t. Vendors have been doing this from the get-go with customer relationship management solutions provided by companies like Salesforce.com</a:t>
            </a:r>
          </a:p>
          <a:p>
            <a:endParaRPr lang="en-US" dirty="0"/>
          </a:p>
        </p:txBody>
      </p:sp>
      <p:sp>
        <p:nvSpPr>
          <p:cNvPr id="4" name="Slide Number Placeholder 3"/>
          <p:cNvSpPr>
            <a:spLocks noGrp="1"/>
          </p:cNvSpPr>
          <p:nvPr>
            <p:ph type="sldNum" sz="quarter" idx="5"/>
          </p:nvPr>
        </p:nvSpPr>
        <p:spPr/>
        <p:txBody>
          <a:bodyPr/>
          <a:lstStyle/>
          <a:p>
            <a:fld id="{8D9DCBCB-B3D6-4EB5-AFC3-9CC64FF83C8D}" type="slidenum">
              <a:rPr lang="en-US" smtClean="0"/>
              <a:pPr/>
              <a:t>15</a:t>
            </a:fld>
            <a:endParaRPr lang="en-US" dirty="0"/>
          </a:p>
        </p:txBody>
      </p:sp>
      <p:sp>
        <p:nvSpPr>
          <p:cNvPr id="7" name="Slide Image Placeholder 6">
            <a:extLst>
              <a:ext uri="{FF2B5EF4-FFF2-40B4-BE49-F238E27FC236}">
                <a16:creationId xmlns:a16="http://schemas.microsoft.com/office/drawing/2014/main" id="{810CD0BC-420B-1D0F-51B4-8C863CDB3117}"/>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407345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16</a:t>
            </a:fld>
            <a:endParaRPr lang="en-US" dirty="0"/>
          </a:p>
        </p:txBody>
      </p:sp>
      <p:sp>
        <p:nvSpPr>
          <p:cNvPr id="6" name="Slide Image Placeholder 5">
            <a:extLst>
              <a:ext uri="{FF2B5EF4-FFF2-40B4-BE49-F238E27FC236}">
                <a16:creationId xmlns:a16="http://schemas.microsoft.com/office/drawing/2014/main" id="{278C4F03-4961-BCA7-4C53-A1B80D9B8FB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94FEA43-C3BC-3610-984F-859C5D0289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828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project team has chosen to take a pause in FY2024 regarding seeking further IMLS funding. We are doing this for a couple reasons. There are a few reasons why we want to create the space for a pause. First off, Scarlet Galvan and I both are experiencing job changes this summer. Scarlet joins the University of Chicago libraries on August 12 as the Collection Strategist. I will be starting as the interim associate dean of scholarly communication and content strategies of University Library at Indiana University Indianapolis (formerly IUPUI) on ####### #. Over the summer and fall we will be writing additional negotiation case studies as well as developing additional lessons around strategies and issues but at a more moderate pace as we take on our new job and leadership responsibilities. We are also going to take the time to reflect on what has been created and purposefully gather feedback while performing outreach about the curriculum. In September, we are submitting a revised preliminary proposal that will be much more focused based on this feedback to IMLS for funding for FY2025. We believe by giving the work thus far a bit of breathing space, we can let the work developed to date speak for itself and learn what is really working and what is still super difficult for learners. Learning our community’s reaction to the work we have created over the last two years is critical for guiding further work into the future. We have requested for an extension of performance period of the current grant through 12/31/2024 so that we can continue to develop further content with remaining funds with expert collaborators. </a:t>
            </a:r>
          </a:p>
          <a:p>
            <a:r>
              <a:rPr lang="en-US" dirty="0"/>
              <a:t>Considering our new roles, Scarlet and I are going to act as co-project directors from August through December and in January she will be the primary project director, as I step back to a co-PI role along with Courtney Fuson. We also have additional people who have already reached out that wish to become involved in the project with the next funding round. To make this a sustainable project, I strongly believe that it is like a relay race and it’s time to pass the baton to someone else. </a:t>
            </a:r>
          </a:p>
          <a:p>
            <a:endParaRPr lang="en-US" dirty="0"/>
          </a:p>
        </p:txBody>
      </p:sp>
      <p:sp>
        <p:nvSpPr>
          <p:cNvPr id="4" name="Slide Number Placeholder 3"/>
          <p:cNvSpPr>
            <a:spLocks noGrp="1"/>
          </p:cNvSpPr>
          <p:nvPr>
            <p:ph type="sldNum" sz="quarter" idx="5"/>
          </p:nvPr>
        </p:nvSpPr>
        <p:spPr/>
        <p:txBody>
          <a:bodyPr/>
          <a:lstStyle/>
          <a:p>
            <a:fld id="{8D9DCBCB-B3D6-4EB5-AFC3-9CC64FF83C8D}" type="slidenum">
              <a:rPr lang="en-US" smtClean="0"/>
              <a:pPr/>
              <a:t>17</a:t>
            </a:fld>
            <a:endParaRPr lang="en-US" dirty="0"/>
          </a:p>
        </p:txBody>
      </p:sp>
      <p:sp>
        <p:nvSpPr>
          <p:cNvPr id="7" name="Slide Image Placeholder 6">
            <a:extLst>
              <a:ext uri="{FF2B5EF4-FFF2-40B4-BE49-F238E27FC236}">
                <a16:creationId xmlns:a16="http://schemas.microsoft.com/office/drawing/2014/main" id="{18EB66D2-AC4C-0259-3DE7-D11977D04BA0}"/>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130211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18</a:t>
            </a:fld>
            <a:endParaRPr lang="en-US" dirty="0"/>
          </a:p>
        </p:txBody>
      </p:sp>
      <p:sp>
        <p:nvSpPr>
          <p:cNvPr id="6" name="Slide Image Placeholder 5">
            <a:extLst>
              <a:ext uri="{FF2B5EF4-FFF2-40B4-BE49-F238E27FC236}">
                <a16:creationId xmlns:a16="http://schemas.microsoft.com/office/drawing/2014/main" id="{A381C85A-5386-513D-FD8D-AE873E0FEA1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06902D8-F75A-BA5A-B043-B6092D1F87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62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1" name="Google Shape;351;gbd6c00e730_0_39:notes"/>
          <p:cNvSpPr txBox="1">
            <a:spLocks noGrp="1"/>
          </p:cNvSpPr>
          <p:nvPr>
            <p:ph type="body" idx="1"/>
          </p:nvPr>
        </p:nvSpPr>
        <p:spPr/>
        <p:txBody>
          <a:bodyPr/>
          <a:lstStyle/>
          <a:p>
            <a:pPr lvl="0"/>
            <a:r>
              <a:rPr lang="en-US" dirty="0"/>
              <a:t>In addition to the curriculum, and in support of it, we are also working to create a community.  One of the things that we heard over and over when we were planning the curriculum and conducting the interviews was the need for a space for librarians who do this work to talk to one another.  So we’ve started a Discord for the users of the curriculum, for them to use when they are working through the curriculum and have questions, comments, or need a partner.  We are using Discord for this community and would like to invite you to join us!  You can visit the URL on the screen to request access.  If you’re not familiar with Discord, it’s a (mostly) text-based social platform.  Individual communities are called Servers and have a collection of channels that allow work like individual chat rooms or message boards.</a:t>
            </a:r>
          </a:p>
          <a:p>
            <a:pPr lvl="0"/>
            <a:r>
              <a:rPr lang="en-US" dirty="0"/>
              <a:t>Please note that we are moderating this community, and it is only for current library workers. At some point there may be additional community opportunities for other groups.</a:t>
            </a:r>
          </a:p>
        </p:txBody>
      </p:sp>
      <p:sp>
        <p:nvSpPr>
          <p:cNvPr id="3" name="Slide Image Placeholder 2">
            <a:extLst>
              <a:ext uri="{FF2B5EF4-FFF2-40B4-BE49-F238E27FC236}">
                <a16:creationId xmlns:a16="http://schemas.microsoft.com/office/drawing/2014/main" id="{DB51A90E-424A-5EAC-2F6B-B83C5AEA7E90}"/>
              </a:ext>
            </a:extLst>
          </p:cNvPr>
          <p:cNvSpPr>
            <a:spLocks noGrp="1" noRot="1" noChangeAspect="1"/>
          </p:cNvSpPr>
          <p:nvPr>
            <p:ph type="sldImg"/>
          </p:nvPr>
        </p:nvSpPr>
        <p:spPr>
          <a:xfrm>
            <a:off x="1260475" y="555625"/>
            <a:ext cx="4324350" cy="2433638"/>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I’ll put a QR code up in just a minute that you can scan to join our mailing list.  There’s a quick form to fill out, and we promise not to distribute your email address to anyone else nor spam you.</a:t>
            </a:r>
          </a:p>
          <a:p>
            <a:r>
              <a:rPr lang="en-US" dirty="0"/>
              <a:t>Contributing can take several different forms – if you’d like to help with one or more of the lessons in the Strategies or Issues modules, that would be awesome!  You can also keep an eye out for a call for volunteers to do things like be a pilot tester.  If you know someone who would be a good contact for lesson content, please let us know!  You can also recommend a resource that you think we should know about and share with the community – your favorite book, website, video, etc. that’s helped you in your negotiations.</a:t>
            </a:r>
          </a:p>
          <a:p>
            <a:pPr lvl="0"/>
            <a:r>
              <a:rPr lang="en-US" dirty="0"/>
              <a:t>Another way to get involved would be to volunteer to be a mock negotiator. We’d like to record some examples of how to use the case studies or how to put some of the techniques into action.</a:t>
            </a:r>
          </a:p>
          <a:p>
            <a:r>
              <a:rPr lang="en-US" dirty="0"/>
              <a:t>Our website – oneal dash project dot org – has more details and ways to contact us.  You can also request that one of us come and talk to your group about the ONEAL project – we’d love to share the word with more people!</a:t>
            </a:r>
          </a:p>
        </p:txBody>
      </p:sp>
      <p:sp>
        <p:nvSpPr>
          <p:cNvPr id="4" name="Slide Number Placeholder 3"/>
          <p:cNvSpPr>
            <a:spLocks noGrp="1"/>
          </p:cNvSpPr>
          <p:nvPr>
            <p:ph type="sldNum" sz="quarter" idx="5"/>
          </p:nvPr>
        </p:nvSpPr>
        <p:spPr/>
        <p:txBody>
          <a:bodyPr/>
          <a:lstStyle/>
          <a:p>
            <a:fld id="{8D9DCBCB-B3D6-4EB5-AFC3-9CC64FF83C8D}" type="slidenum">
              <a:rPr lang="en-US" smtClean="0"/>
              <a:pPr/>
              <a:t>20</a:t>
            </a:fld>
            <a:endParaRPr lang="en-US" dirty="0"/>
          </a:p>
        </p:txBody>
      </p:sp>
      <p:sp>
        <p:nvSpPr>
          <p:cNvPr id="7" name="Slide Image Placeholder 6">
            <a:extLst>
              <a:ext uri="{FF2B5EF4-FFF2-40B4-BE49-F238E27FC236}">
                <a16:creationId xmlns:a16="http://schemas.microsoft.com/office/drawing/2014/main" id="{3F4C464D-B9C6-07F0-2206-CCB68C2411C7}"/>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425259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Brandy Roldan also served as our project assistant at the start of the project.  We also have an advisory board made up of 7 people from a variety of libraries and library-adjacent organizations.</a:t>
            </a:r>
          </a:p>
          <a:p>
            <a:r>
              <a:rPr lang="en-US" b="1" dirty="0"/>
              <a:t>Advisory Board: </a:t>
            </a:r>
          </a:p>
          <a:p>
            <a:pPr marL="228600" indent="-228600">
              <a:buFont typeface="+mj-lt"/>
              <a:buAutoNum type="arabicPeriod"/>
            </a:pPr>
            <a:r>
              <a:rPr lang="en-US" b="1" dirty="0"/>
              <a:t>Brandon Butler</a:t>
            </a:r>
            <a:r>
              <a:rPr lang="en-US" dirty="0"/>
              <a:t>, Director of Information Policy at University of Virginia. He brings expertise in vendor negotiation, licensing, and policy issues with collections at both the university and consortia levels (VIVA).</a:t>
            </a:r>
          </a:p>
          <a:p>
            <a:pPr marL="228600" indent="-228600">
              <a:buFont typeface="+mj-lt"/>
              <a:buAutoNum type="arabicPeriod"/>
            </a:pPr>
            <a:r>
              <a:rPr lang="en-US" b="1" dirty="0"/>
              <a:t>Galadriel Chilton</a:t>
            </a:r>
            <a:r>
              <a:rPr lang="en-US" dirty="0"/>
              <a:t>, Director of Collections Initiatives at Ivy Plus Libraries Confederation. She brings 20 years of experience in e-resource negotiations both at institutional and consortia levels. She is also a former lecturer on e-resource management at the School of Library and Information Science at University of Wisconsin-Madison and the editor and author–with 10 past and present e-resource managers–of Managing Licensed E-Resources: Techniques, Tips, and Practical Advice, an open access e-book published by Pacific University Press.</a:t>
            </a:r>
          </a:p>
          <a:p>
            <a:pPr marL="228600" indent="-228600">
              <a:buFont typeface="+mj-lt"/>
              <a:buAutoNum type="arabicPeriod"/>
            </a:pPr>
            <a:r>
              <a:rPr lang="en-US" b="1" dirty="0"/>
              <a:t>Gregory Eow</a:t>
            </a:r>
            <a:r>
              <a:rPr lang="en-US" dirty="0"/>
              <a:t>, President at the Center for Research Libraries, an international consortium of university, college, and independent research libraries. Prior to joining CRL he was the Associate Director of Collections at MIT Libraries.</a:t>
            </a:r>
          </a:p>
          <a:p>
            <a:pPr marL="228600" indent="-228600">
              <a:buFont typeface="+mj-lt"/>
              <a:buAutoNum type="arabicPeriod"/>
            </a:pPr>
            <a:r>
              <a:rPr lang="en-US" b="1" dirty="0"/>
              <a:t>Maya Hobscheid</a:t>
            </a:r>
            <a:r>
              <a:rPr lang="en-US" dirty="0"/>
              <a:t>, Instructional Design Librarian at Grand Valley State University. She brings over 6 years of experience in instructional design within libraries. Currently she provides pedagogical leadership and ongoing support for online, hybrid, and in-person library instruction at GVSU.</a:t>
            </a:r>
          </a:p>
          <a:p>
            <a:pPr marL="228600" indent="-228600">
              <a:buFont typeface="+mj-lt"/>
              <a:buAutoNum type="arabicPeriod"/>
            </a:pPr>
            <a:r>
              <a:rPr lang="en-US" b="1" dirty="0"/>
              <a:t>Christine Morris</a:t>
            </a:r>
            <a:r>
              <a:rPr lang="en-US" dirty="0"/>
              <a:t>, Digital Resources Manager at OPLIN (Ohio Public Library Information Network). Prior to joining OPLIN in 2021, she was the deputy director of OHIONet, a consortium that negotiated resources that served academic, public, government, and special libraries.</a:t>
            </a:r>
          </a:p>
          <a:p>
            <a:pPr marL="228600" indent="-228600">
              <a:buFont typeface="+mj-lt"/>
              <a:buAutoNum type="arabicPeriod"/>
            </a:pPr>
            <a:r>
              <a:rPr lang="en-US" b="1" dirty="0"/>
              <a:t>Nick Shockey</a:t>
            </a:r>
            <a:r>
              <a:rPr lang="en-US" dirty="0"/>
              <a:t>, Director of Programs &amp; Engagement at Scholarly Publishing &amp; Academic Resource Coalition (SPARC). He is responsible for growing SPARC’s engagement with members and the wider community, managing SPARC’s digital platforms, and developing initiatives across SPARC’s program areas.</a:t>
            </a:r>
          </a:p>
          <a:p>
            <a:pPr marL="228600" indent="-228600">
              <a:buFont typeface="+mj-lt"/>
              <a:buAutoNum type="arabicPeriod"/>
            </a:pPr>
            <a:r>
              <a:rPr lang="en-US" b="1" dirty="0"/>
              <a:t>Helene Williams</a:t>
            </a:r>
            <a:r>
              <a:rPr lang="en-US" dirty="0"/>
              <a:t>, Teaching professor at University of Washington. In her role at University of Washington she teaches classes on academic librarianship, digital humanities, and collection development and is an active member of the MLIS program committee. Her experience includes reference and instruction librarianship, and work as a humanities bibliographer at Harvard University.</a:t>
            </a:r>
          </a:p>
        </p:txBody>
      </p:sp>
      <p:sp>
        <p:nvSpPr>
          <p:cNvPr id="4" name="Slide Number Placeholder 3"/>
          <p:cNvSpPr>
            <a:spLocks noGrp="1"/>
          </p:cNvSpPr>
          <p:nvPr>
            <p:ph type="sldNum" sz="quarter" idx="5"/>
          </p:nvPr>
        </p:nvSpPr>
        <p:spPr/>
        <p:txBody>
          <a:bodyPr/>
          <a:lstStyle/>
          <a:p>
            <a:fld id="{8D9DCBCB-B3D6-4EB5-AFC3-9CC64FF83C8D}" type="slidenum">
              <a:rPr lang="en-US" smtClean="0"/>
              <a:pPr/>
              <a:t>2</a:t>
            </a:fld>
            <a:endParaRPr lang="en-US" dirty="0"/>
          </a:p>
        </p:txBody>
      </p:sp>
      <p:sp>
        <p:nvSpPr>
          <p:cNvPr id="7" name="Slide Image Placeholder 6">
            <a:extLst>
              <a:ext uri="{FF2B5EF4-FFF2-40B4-BE49-F238E27FC236}">
                <a16:creationId xmlns:a16="http://schemas.microsoft.com/office/drawing/2014/main" id="{5230789F-D123-99F8-BF9C-7D2C4C4624B5}"/>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267440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https://forms.gle/nw9bxqsxehxPTFoL8</a:t>
            </a:r>
          </a:p>
          <a:p>
            <a:pPr lvl="0"/>
            <a:endParaRPr lang="en-US" dirty="0"/>
          </a:p>
          <a:p>
            <a:pPr lvl="0"/>
            <a:r>
              <a:rPr lang="en-US" dirty="0"/>
              <a:t>https://bit.ly/ONEALmail</a:t>
            </a:r>
          </a:p>
        </p:txBody>
      </p:sp>
      <p:sp>
        <p:nvSpPr>
          <p:cNvPr id="4" name="Slide Number Placeholder 3"/>
          <p:cNvSpPr>
            <a:spLocks noGrp="1"/>
          </p:cNvSpPr>
          <p:nvPr>
            <p:ph type="sldNum" sz="quarter" idx="5"/>
          </p:nvPr>
        </p:nvSpPr>
        <p:spPr/>
        <p:txBody>
          <a:bodyPr/>
          <a:lstStyle/>
          <a:p>
            <a:fld id="{8D9DCBCB-B3D6-4EB5-AFC3-9CC64FF83C8D}" type="slidenum">
              <a:rPr lang="en-US" smtClean="0"/>
              <a:pPr/>
              <a:t>21</a:t>
            </a:fld>
            <a:endParaRPr lang="en-US" dirty="0"/>
          </a:p>
        </p:txBody>
      </p:sp>
      <p:sp>
        <p:nvSpPr>
          <p:cNvPr id="7" name="Slide Image Placeholder 6">
            <a:extLst>
              <a:ext uri="{FF2B5EF4-FFF2-40B4-BE49-F238E27FC236}">
                <a16:creationId xmlns:a16="http://schemas.microsoft.com/office/drawing/2014/main" id="{20DE7765-199F-6572-B0F0-DEB534701819}"/>
              </a:ext>
            </a:extLst>
          </p:cNvPr>
          <p:cNvSpPr>
            <a:spLocks noGrp="1" noRot="1" noChangeAspect="1"/>
          </p:cNvSpPr>
          <p:nvPr>
            <p:ph type="sldImg"/>
          </p:nvPr>
        </p:nvSpPr>
        <p:spPr/>
      </p:sp>
    </p:spTree>
    <p:extLst>
      <p:ext uri="{BB962C8B-B14F-4D97-AF65-F5344CB8AC3E}">
        <p14:creationId xmlns:p14="http://schemas.microsoft.com/office/powerpoint/2010/main" val="158456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full slides will be available in Belmont’s Digital Repository, and I’m happy to share a link to that to put on the conference website.  You can also email me to request the slides.</a:t>
            </a:r>
          </a:p>
        </p:txBody>
      </p:sp>
      <p:sp>
        <p:nvSpPr>
          <p:cNvPr id="4" name="Slide Number Placeholder 3"/>
          <p:cNvSpPr>
            <a:spLocks noGrp="1"/>
          </p:cNvSpPr>
          <p:nvPr>
            <p:ph type="sldNum" sz="quarter" idx="5"/>
          </p:nvPr>
        </p:nvSpPr>
        <p:spPr/>
        <p:txBody>
          <a:bodyPr/>
          <a:lstStyle/>
          <a:p>
            <a:fld id="{8D9DCBCB-B3D6-4EB5-AFC3-9CC64FF83C8D}" type="slidenum">
              <a:rPr lang="en-US" smtClean="0"/>
              <a:pPr/>
              <a:t>22</a:t>
            </a:fld>
            <a:endParaRPr lang="en-US" dirty="0"/>
          </a:p>
        </p:txBody>
      </p:sp>
      <p:sp>
        <p:nvSpPr>
          <p:cNvPr id="7" name="Slide Image Placeholder 6">
            <a:extLst>
              <a:ext uri="{FF2B5EF4-FFF2-40B4-BE49-F238E27FC236}">
                <a16:creationId xmlns:a16="http://schemas.microsoft.com/office/drawing/2014/main" id="{61739AE7-1D83-786A-4B6B-93DCDA3BF81A}"/>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197029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part of the ONEAL project we conducted an interview study to learn from a variety of academic library workers their overall experience with negotiations. We selected 40 people and ended up with 35 recorded semi-structured interviews that we were able to analyze. </a:t>
            </a:r>
          </a:p>
        </p:txBody>
      </p:sp>
      <p:sp>
        <p:nvSpPr>
          <p:cNvPr id="4" name="Slide Number Placeholder 3"/>
          <p:cNvSpPr>
            <a:spLocks noGrp="1"/>
          </p:cNvSpPr>
          <p:nvPr>
            <p:ph type="sldNum" sz="quarter" idx="5"/>
          </p:nvPr>
        </p:nvSpPr>
        <p:spPr/>
        <p:txBody>
          <a:bodyPr/>
          <a:lstStyle/>
          <a:p>
            <a:fld id="{8D9DCBCB-B3D6-4EB5-AFC3-9CC64FF83C8D}" type="slidenum">
              <a:rPr lang="en-US" smtClean="0"/>
              <a:pPr/>
              <a:t>23</a:t>
            </a:fld>
            <a:endParaRPr lang="en-US" dirty="0"/>
          </a:p>
        </p:txBody>
      </p:sp>
      <p:sp>
        <p:nvSpPr>
          <p:cNvPr id="7" name="Slide Image Placeholder 6">
            <a:extLst>
              <a:ext uri="{FF2B5EF4-FFF2-40B4-BE49-F238E27FC236}">
                <a16:creationId xmlns:a16="http://schemas.microsoft.com/office/drawing/2014/main" id="{AC7DF016-F018-728F-759B-C23CB2BABA55}"/>
              </a:ext>
            </a:extLst>
          </p:cNvPr>
          <p:cNvSpPr>
            <a:spLocks noGrp="1" noRot="1" noChangeAspect="1"/>
          </p:cNvSpPr>
          <p:nvPr>
            <p:ph type="sldImg"/>
          </p:nvPr>
        </p:nvSpPr>
        <p:spPr/>
      </p:sp>
    </p:spTree>
    <p:extLst>
      <p:ext uri="{BB962C8B-B14F-4D97-AF65-F5344CB8AC3E}">
        <p14:creationId xmlns:p14="http://schemas.microsoft.com/office/powerpoint/2010/main" val="3342072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 sent out an invitation for people to apply to participate in the study and the project team carefully reviewed each candidate’s institutional and demographic background so we could ensure we included as many diverse voices as possible within this study. We then qualitatively coded the resulting interviews using Dedoose to find key themes. In addition to the preliminary results from the analysis we are about to share we are going to use the interviews to create more fictionalized case studies rooted in actual experiences of library workers to publish later in 2024.</a:t>
            </a:r>
          </a:p>
        </p:txBody>
      </p:sp>
      <p:sp>
        <p:nvSpPr>
          <p:cNvPr id="4" name="Slide Number Placeholder 3"/>
          <p:cNvSpPr>
            <a:spLocks noGrp="1"/>
          </p:cNvSpPr>
          <p:nvPr>
            <p:ph type="sldNum" sz="quarter" idx="5"/>
          </p:nvPr>
        </p:nvSpPr>
        <p:spPr/>
        <p:txBody>
          <a:bodyPr/>
          <a:lstStyle/>
          <a:p>
            <a:fld id="{8D9DCBCB-B3D6-4EB5-AFC3-9CC64FF83C8D}" type="slidenum">
              <a:rPr lang="en-US" smtClean="0"/>
              <a:pPr/>
              <a:t>24</a:t>
            </a:fld>
            <a:endParaRPr lang="en-US" dirty="0"/>
          </a:p>
        </p:txBody>
      </p:sp>
      <p:sp>
        <p:nvSpPr>
          <p:cNvPr id="7" name="Slide Image Placeholder 6">
            <a:extLst>
              <a:ext uri="{FF2B5EF4-FFF2-40B4-BE49-F238E27FC236}">
                <a16:creationId xmlns:a16="http://schemas.microsoft.com/office/drawing/2014/main" id="{908BB57D-771F-437C-2EE5-AB297EE7F3D9}"/>
              </a:ext>
            </a:extLst>
          </p:cNvPr>
          <p:cNvSpPr>
            <a:spLocks noGrp="1" noRot="1" noChangeAspect="1"/>
          </p:cNvSpPr>
          <p:nvPr>
            <p:ph type="sldImg"/>
          </p:nvPr>
        </p:nvSpPr>
        <p:spPr/>
      </p:sp>
    </p:spTree>
    <p:extLst>
      <p:ext uri="{BB962C8B-B14F-4D97-AF65-F5344CB8AC3E}">
        <p14:creationId xmlns:p14="http://schemas.microsoft.com/office/powerpoint/2010/main" val="834557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included asking them to describe a negotiation that went well as well as one that was particularly difficult. We also asked about the challenges they faced when negotiating and their desired training and support. </a:t>
            </a:r>
          </a:p>
        </p:txBody>
      </p:sp>
      <p:sp>
        <p:nvSpPr>
          <p:cNvPr id="4" name="Slide Number Placeholder 3"/>
          <p:cNvSpPr>
            <a:spLocks noGrp="1"/>
          </p:cNvSpPr>
          <p:nvPr>
            <p:ph type="sldNum" sz="quarter" idx="5"/>
          </p:nvPr>
        </p:nvSpPr>
        <p:spPr/>
        <p:txBody>
          <a:bodyPr/>
          <a:lstStyle/>
          <a:p>
            <a:fld id="{8D9DCBCB-B3D6-4EB5-AFC3-9CC64FF83C8D}" type="slidenum">
              <a:rPr lang="en-US" smtClean="0"/>
              <a:pPr/>
              <a:t>25</a:t>
            </a:fld>
            <a:endParaRPr lang="en-US" dirty="0"/>
          </a:p>
        </p:txBody>
      </p:sp>
      <p:sp>
        <p:nvSpPr>
          <p:cNvPr id="7" name="Slide Image Placeholder 6">
            <a:extLst>
              <a:ext uri="{FF2B5EF4-FFF2-40B4-BE49-F238E27FC236}">
                <a16:creationId xmlns:a16="http://schemas.microsoft.com/office/drawing/2014/main" id="{BC547763-5CF7-CE63-2812-3DB3DDDB8A42}"/>
              </a:ext>
            </a:extLst>
          </p:cNvPr>
          <p:cNvSpPr>
            <a:spLocks noGrp="1" noRot="1" noChangeAspect="1"/>
          </p:cNvSpPr>
          <p:nvPr>
            <p:ph type="sldImg"/>
          </p:nvPr>
        </p:nvSpPr>
        <p:spPr/>
      </p:sp>
    </p:spTree>
    <p:extLst>
      <p:ext uri="{BB962C8B-B14F-4D97-AF65-F5344CB8AC3E}">
        <p14:creationId xmlns:p14="http://schemas.microsoft.com/office/powerpoint/2010/main" val="2127130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Full demographics and additional information is available in the appendix of these slides, which will be available in Belmont’s Digital Repository, and I’m happy to share a link to that to put on the conference website.</a:t>
            </a:r>
          </a:p>
          <a:p>
            <a:endParaRPr lang="en-US" dirty="0"/>
          </a:p>
        </p:txBody>
      </p:sp>
      <p:sp>
        <p:nvSpPr>
          <p:cNvPr id="4" name="Slide Number Placeholder 3"/>
          <p:cNvSpPr>
            <a:spLocks noGrp="1"/>
          </p:cNvSpPr>
          <p:nvPr>
            <p:ph type="sldNum" sz="quarter" idx="5"/>
          </p:nvPr>
        </p:nvSpPr>
        <p:spPr/>
        <p:txBody>
          <a:bodyPr/>
          <a:lstStyle/>
          <a:p>
            <a:fld id="{8D9DCBCB-B3D6-4EB5-AFC3-9CC64FF83C8D}" type="slidenum">
              <a:rPr lang="en-US" smtClean="0"/>
              <a:pPr/>
              <a:t>26</a:t>
            </a:fld>
            <a:endParaRPr lang="en-US" dirty="0"/>
          </a:p>
        </p:txBody>
      </p:sp>
      <p:sp>
        <p:nvSpPr>
          <p:cNvPr id="7" name="Slide Image Placeholder 6">
            <a:extLst>
              <a:ext uri="{FF2B5EF4-FFF2-40B4-BE49-F238E27FC236}">
                <a16:creationId xmlns:a16="http://schemas.microsoft.com/office/drawing/2014/main" id="{DC02CB0D-25AA-D5B8-C7D2-09E2CEEB25A1}"/>
              </a:ext>
            </a:extLst>
          </p:cNvPr>
          <p:cNvSpPr>
            <a:spLocks noGrp="1" noRot="1" noChangeAspect="1"/>
          </p:cNvSpPr>
          <p:nvPr>
            <p:ph type="sldImg"/>
          </p:nvPr>
        </p:nvSpPr>
        <p:spPr/>
      </p:sp>
    </p:spTree>
    <p:extLst>
      <p:ext uri="{BB962C8B-B14F-4D97-AF65-F5344CB8AC3E}">
        <p14:creationId xmlns:p14="http://schemas.microsoft.com/office/powerpoint/2010/main" val="550814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categorized things that our interviewees mentioned the most, and they fell into the following categories: personal challenges, negotiation challenges, and desired training and support.  We’ll take a quick look at what some of those things were specifically.</a:t>
            </a:r>
          </a:p>
        </p:txBody>
      </p:sp>
      <p:sp>
        <p:nvSpPr>
          <p:cNvPr id="4" name="Slide Number Placeholder 3"/>
          <p:cNvSpPr>
            <a:spLocks noGrp="1"/>
          </p:cNvSpPr>
          <p:nvPr>
            <p:ph type="sldNum" sz="quarter" idx="5"/>
          </p:nvPr>
        </p:nvSpPr>
        <p:spPr/>
        <p:txBody>
          <a:bodyPr/>
          <a:lstStyle/>
          <a:p>
            <a:fld id="{8D9DCBCB-B3D6-4EB5-AFC3-9CC64FF83C8D}" type="slidenum">
              <a:rPr lang="en-US" smtClean="0"/>
              <a:pPr/>
              <a:t>27</a:t>
            </a:fld>
            <a:endParaRPr lang="en-US" dirty="0"/>
          </a:p>
        </p:txBody>
      </p:sp>
      <p:sp>
        <p:nvSpPr>
          <p:cNvPr id="7" name="Slide Image Placeholder 6">
            <a:extLst>
              <a:ext uri="{FF2B5EF4-FFF2-40B4-BE49-F238E27FC236}">
                <a16:creationId xmlns:a16="http://schemas.microsoft.com/office/drawing/2014/main" id="{BF902EA8-82F7-D70C-BE7A-AED0E99EDD4B}"/>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97611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68.6% of interviewees mentioned some kind of personal challenge related to negotiations.  The largest personal challenge was lack of experience or training for negotiations, followed closely by finding it difficult to say no especially considering the service profession expectations.  As you might expect, anxiety about negotiations was also a challenge.</a:t>
            </a:r>
          </a:p>
        </p:txBody>
      </p:sp>
      <p:sp>
        <p:nvSpPr>
          <p:cNvPr id="5" name="Slide Image Placeholder 4">
            <a:extLst>
              <a:ext uri="{FF2B5EF4-FFF2-40B4-BE49-F238E27FC236}">
                <a16:creationId xmlns:a16="http://schemas.microsoft.com/office/drawing/2014/main" id="{9B8CC309-30E5-812B-E0B7-2AD74923716D}"/>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146817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97.1% of our interviewees commented on negative behaviors they had experienced when negotiating with the three largest issues being not understanding academic context, lack of responsiveness and sales representative lacks knowledge (in general – can be about the product, aspects of the license, or the institution). 25.7% mentioned that vendor turnover was a problem. I will add that 62.9% of subjects mentioned positive vendor behaviors including working to maintain the relationship, clear communication &amp; transparency, and high responsiveness.</a:t>
            </a:r>
          </a:p>
          <a:p>
            <a:pPr lvl="0"/>
            <a:r>
              <a:rPr lang="en-US" dirty="0"/>
              <a:t>94.3% of those interviewed mentioned that they had experienced issues with internal stakeholders. The most frequent issues mentioned were around working with folks in the library and other faculty. 62.9% of participants who mentioned experiencing issues within their own library with the most frequently mentioned issues were colleagues not being on the same page, working proactively when approaching negotiations, and lateral decision making and creating agreement. 54.3% mentioned faculty issues with creating faculty buy-in being the largest specifically mentioned issue at 34.3%.</a:t>
            </a:r>
          </a:p>
          <a:p>
            <a:pPr lvl="0"/>
            <a:r>
              <a:rPr lang="en-US" dirty="0"/>
              <a:t>77% of participants mentioned business deal issues, with pricing being the most frequently mentioned issue being negotiated (66% of subjects mentioned). Other issues mentioned include the length of agreement, service problems, and payment terms.</a:t>
            </a:r>
          </a:p>
          <a:p>
            <a:pPr lvl="0"/>
            <a:r>
              <a:rPr lang="en-US" dirty="0"/>
              <a:t>57.1% of participants mentioned difficult licensing terms. The three license terms most mentioned were accessibility, NDAs or confidentiality, and Indemnity.</a:t>
            </a:r>
          </a:p>
        </p:txBody>
      </p:sp>
      <p:sp>
        <p:nvSpPr>
          <p:cNvPr id="5" name="Slide Image Placeholder 4">
            <a:extLst>
              <a:ext uri="{FF2B5EF4-FFF2-40B4-BE49-F238E27FC236}">
                <a16:creationId xmlns:a16="http://schemas.microsoft.com/office/drawing/2014/main" id="{BEE85F69-A3BF-25B6-D3E6-1BAF0D9ED9CE}"/>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299128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30</a:t>
            </a:fld>
            <a:endParaRPr lang="en-US" dirty="0"/>
          </a:p>
        </p:txBody>
      </p:sp>
      <p:sp>
        <p:nvSpPr>
          <p:cNvPr id="6" name="Slide Image Placeholder 5">
            <a:extLst>
              <a:ext uri="{FF2B5EF4-FFF2-40B4-BE49-F238E27FC236}">
                <a16:creationId xmlns:a16="http://schemas.microsoft.com/office/drawing/2014/main" id="{8742BC02-37A2-9498-237F-7374344A2A9D}"/>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2463834B-71F8-1FF6-3317-CDD7C738B150}"/>
              </a:ext>
            </a:extLst>
          </p:cNvPr>
          <p:cNvSpPr>
            <a:spLocks noGrp="1"/>
          </p:cNvSpPr>
          <p:nvPr>
            <p:ph type="body" idx="1"/>
          </p:nvPr>
        </p:nvSpPr>
        <p:spPr/>
        <p:txBody>
          <a:bodyPr/>
          <a:lstStyle/>
          <a:p>
            <a:r>
              <a:rPr lang="en-US" dirty="0"/>
              <a:t>71.4% of participants mentioned some kind of training or support that they wanted to have.  The most mentioned was licensing, but negotiation strategies were also one of the top types of training desired.  The need for a community  around negotiating and shared licensing language also came through from almost 20% of our participants.   More on that in just a minute! </a:t>
            </a:r>
            <a:r>
              <a:rPr lang="en-US" dirty="0">
                <a:sym typeface="Wingdings" panose="05000000000000000000" pitchFamily="2" charset="2"/>
              </a:rPr>
              <a:t></a:t>
            </a:r>
          </a:p>
          <a:p>
            <a:r>
              <a:rPr lang="en-US" dirty="0">
                <a:sym typeface="Wingdings" panose="05000000000000000000" pitchFamily="2" charset="2"/>
              </a:rPr>
              <a:t>Additional details from the interview study are available in the appendix to this presentation, which will be available in the Belmont Digital Repository.</a:t>
            </a:r>
          </a:p>
        </p:txBody>
      </p:sp>
    </p:spTree>
    <p:extLst>
      <p:ext uri="{BB962C8B-B14F-4D97-AF65-F5344CB8AC3E}">
        <p14:creationId xmlns:p14="http://schemas.microsoft.com/office/powerpoint/2010/main" val="232839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4</a:t>
            </a:fld>
            <a:endParaRPr lang="en-US" dirty="0"/>
          </a:p>
        </p:txBody>
      </p:sp>
      <p:sp>
        <p:nvSpPr>
          <p:cNvPr id="6" name="Slide Image Placeholder 5">
            <a:extLst>
              <a:ext uri="{FF2B5EF4-FFF2-40B4-BE49-F238E27FC236}">
                <a16:creationId xmlns:a16="http://schemas.microsoft.com/office/drawing/2014/main" id="{CF2E9947-EE6E-990E-FEDC-8412A95D3DA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6FD33DF-F12B-9E8F-CC9E-0539D2A703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807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31</a:t>
            </a:fld>
            <a:endParaRPr lang="en-US" dirty="0"/>
          </a:p>
        </p:txBody>
      </p:sp>
      <p:sp>
        <p:nvSpPr>
          <p:cNvPr id="6" name="Slide Image Placeholder 5">
            <a:extLst>
              <a:ext uri="{FF2B5EF4-FFF2-40B4-BE49-F238E27FC236}">
                <a16:creationId xmlns:a16="http://schemas.microsoft.com/office/drawing/2014/main" id="{D04F11CF-4545-5DE2-2F34-8F76AF2D5B6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609D6694-932E-9E14-0ADF-A4B413A6DA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7737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32</a:t>
            </a:fld>
            <a:endParaRPr lang="en-US" dirty="0"/>
          </a:p>
        </p:txBody>
      </p:sp>
      <p:sp>
        <p:nvSpPr>
          <p:cNvPr id="6" name="Slide Image Placeholder 5">
            <a:extLst>
              <a:ext uri="{FF2B5EF4-FFF2-40B4-BE49-F238E27FC236}">
                <a16:creationId xmlns:a16="http://schemas.microsoft.com/office/drawing/2014/main" id="{47A1153F-243A-8526-AB99-090732D7B440}"/>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D741E281-34D2-85A7-348B-E7BB84A4E4B5}"/>
              </a:ext>
            </a:extLst>
          </p:cNvPr>
          <p:cNvSpPr>
            <a:spLocks noGrp="1"/>
          </p:cNvSpPr>
          <p:nvPr>
            <p:ph type="body" idx="1"/>
          </p:nvPr>
        </p:nvSpPr>
        <p:spPr/>
        <p:txBody>
          <a:bodyPr/>
          <a:lstStyle/>
          <a:p>
            <a:r>
              <a:rPr lang="en-US" dirty="0"/>
              <a:t>The next few slides are a more in-depth breakdown of the various negotiation challenges that were mentioned by our interview subjects.  97.1% mentioned negative vendor behaviors.  94.3% mentioned internal stakeholder issues.  77% mentioned business deal issues, and 57.1% mentioned difficult licensing terms. The next few slides will show more of the specific topics that subjects struggled with in those areas.</a:t>
            </a:r>
          </a:p>
        </p:txBody>
      </p:sp>
    </p:spTree>
    <p:extLst>
      <p:ext uri="{BB962C8B-B14F-4D97-AF65-F5344CB8AC3E}">
        <p14:creationId xmlns:p14="http://schemas.microsoft.com/office/powerpoint/2010/main" val="2371851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33</a:t>
            </a:fld>
            <a:endParaRPr lang="en-US" dirty="0"/>
          </a:p>
        </p:txBody>
      </p:sp>
      <p:sp>
        <p:nvSpPr>
          <p:cNvPr id="6" name="Slide Image Placeholder 5">
            <a:extLst>
              <a:ext uri="{FF2B5EF4-FFF2-40B4-BE49-F238E27FC236}">
                <a16:creationId xmlns:a16="http://schemas.microsoft.com/office/drawing/2014/main" id="{A23015DE-604C-ABD6-7998-8987E411CC3F}"/>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78E36F49-4DB8-3064-BBD6-CB734D675287}"/>
              </a:ext>
            </a:extLst>
          </p:cNvPr>
          <p:cNvSpPr>
            <a:spLocks noGrp="1"/>
          </p:cNvSpPr>
          <p:nvPr>
            <p:ph type="body" idx="1"/>
          </p:nvPr>
        </p:nvSpPr>
        <p:spPr/>
        <p:txBody>
          <a:bodyPr/>
          <a:lstStyle/>
          <a:p>
            <a:r>
              <a:rPr lang="en-US" dirty="0"/>
              <a:t>97.1% of the interview subjects mentioned negative vendor behaviors.  The most frequently mentioned issues in this category were a vendor’s lack of understanding of an academic context and a general lack of responsiveness from the vendors.  Rounding out the top five issues were a lack of knowledge from the sales representatives, vendors not listening, timeline incongruence (vendors not responding in a timely manner), and a lack of trust in the vendor-library relationship.</a:t>
            </a:r>
          </a:p>
        </p:txBody>
      </p:sp>
    </p:spTree>
    <p:extLst>
      <p:ext uri="{BB962C8B-B14F-4D97-AF65-F5344CB8AC3E}">
        <p14:creationId xmlns:p14="http://schemas.microsoft.com/office/powerpoint/2010/main" val="3143856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94.3% of the interview participants mentioned internal stakeholder issues.  Library and faculty issues where the most frequently mentioned, but buy-in across all stakeholders, administrative issues, and not understanding legal/ethical implications were also in the top five.</a:t>
            </a:r>
          </a:p>
          <a:p>
            <a:r>
              <a:rPr lang="en-US" dirty="0"/>
              <a:t>Library issues included things like:  Colleagues not being on same page; Proactively approaching negotiations; Lateral decision making / Creating agreement with library professionals; Disconnect between resource and technical service needs; Flat / Eroding budget; Risk tolerance withing the library organization; Licensing negotiated after price; and Negotiation as organizational change </a:t>
            </a:r>
          </a:p>
          <a:p>
            <a:r>
              <a:rPr lang="en-US" dirty="0"/>
              <a:t>Faculty issues included things like:  Faculty buy-in; Loud or complaining faculty; Need immediate access; Changed their minds after cancellation; and Reputation / Prestige </a:t>
            </a:r>
          </a:p>
          <a:p>
            <a:r>
              <a:rPr lang="en-US" dirty="0"/>
              <a:t>Administrative issues included things like:  Administrative support; Building administrative buy-in; Losing administrative buy-in mid-process; Administration or departments bypassing library; and Accreditation processes </a:t>
            </a:r>
          </a:p>
          <a:p>
            <a:r>
              <a:rPr lang="en-US" dirty="0"/>
              <a:t>Procurement issues included things like:  Lag time with Procurement and Procurement not understanding library licensing &amp; resources </a:t>
            </a:r>
          </a:p>
          <a:p>
            <a:r>
              <a:rPr lang="en-US" dirty="0"/>
              <a:t>Legal issues included things like:  Lag time with legal or general counsel; Difficult to get legal support; and Legal or general counsel not understanding library context </a:t>
            </a:r>
          </a:p>
        </p:txBody>
      </p:sp>
      <p:sp>
        <p:nvSpPr>
          <p:cNvPr id="4" name="Slide Number Placeholder 3"/>
          <p:cNvSpPr>
            <a:spLocks noGrp="1"/>
          </p:cNvSpPr>
          <p:nvPr>
            <p:ph type="sldNum" sz="quarter" idx="5"/>
          </p:nvPr>
        </p:nvSpPr>
        <p:spPr/>
        <p:txBody>
          <a:bodyPr/>
          <a:lstStyle/>
          <a:p>
            <a:fld id="{8D9DCBCB-B3D6-4EB5-AFC3-9CC64FF83C8D}" type="slidenum">
              <a:rPr lang="en-US" smtClean="0"/>
              <a:pPr/>
              <a:t>34</a:t>
            </a:fld>
            <a:endParaRPr lang="en-US" dirty="0"/>
          </a:p>
        </p:txBody>
      </p:sp>
      <p:sp>
        <p:nvSpPr>
          <p:cNvPr id="7" name="Slide Image Placeholder 6">
            <a:extLst>
              <a:ext uri="{FF2B5EF4-FFF2-40B4-BE49-F238E27FC236}">
                <a16:creationId xmlns:a16="http://schemas.microsoft.com/office/drawing/2014/main" id="{E2374FBA-0369-DFF0-76F0-7448406B002E}"/>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960567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35</a:t>
            </a:fld>
            <a:endParaRPr lang="en-US" dirty="0"/>
          </a:p>
        </p:txBody>
      </p:sp>
      <p:sp>
        <p:nvSpPr>
          <p:cNvPr id="6" name="Slide Image Placeholder 5">
            <a:extLst>
              <a:ext uri="{FF2B5EF4-FFF2-40B4-BE49-F238E27FC236}">
                <a16:creationId xmlns:a16="http://schemas.microsoft.com/office/drawing/2014/main" id="{520B18CD-FF29-A606-F3A3-269B8FD01DBA}"/>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387F09C2-83EA-68B6-4C64-B3B4BBD6DF66}"/>
              </a:ext>
            </a:extLst>
          </p:cNvPr>
          <p:cNvSpPr>
            <a:spLocks noGrp="1"/>
          </p:cNvSpPr>
          <p:nvPr>
            <p:ph type="body" idx="1"/>
          </p:nvPr>
        </p:nvSpPr>
        <p:spPr/>
        <p:txBody>
          <a:bodyPr/>
          <a:lstStyle/>
          <a:p>
            <a:r>
              <a:rPr lang="en-US" dirty="0"/>
              <a:t>77% of those interviewed mentioned business deal issues.  Unsurprisingly, pricing was the primary issue, but the length of agreement, service problems, and payment terms were also mentioned.</a:t>
            </a:r>
          </a:p>
        </p:txBody>
      </p:sp>
    </p:spTree>
    <p:extLst>
      <p:ext uri="{BB962C8B-B14F-4D97-AF65-F5344CB8AC3E}">
        <p14:creationId xmlns:p14="http://schemas.microsoft.com/office/powerpoint/2010/main" val="1116099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36</a:t>
            </a:fld>
            <a:endParaRPr lang="en-US" dirty="0"/>
          </a:p>
        </p:txBody>
      </p:sp>
      <p:sp>
        <p:nvSpPr>
          <p:cNvPr id="6" name="Slide Image Placeholder 5">
            <a:extLst>
              <a:ext uri="{FF2B5EF4-FFF2-40B4-BE49-F238E27FC236}">
                <a16:creationId xmlns:a16="http://schemas.microsoft.com/office/drawing/2014/main" id="{877D93D3-A3C1-DA7F-AA8A-80BDF58C0042}"/>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51C76BA3-29E0-B306-3541-57A3A5193A90}"/>
              </a:ext>
            </a:extLst>
          </p:cNvPr>
          <p:cNvSpPr>
            <a:spLocks noGrp="1"/>
          </p:cNvSpPr>
          <p:nvPr>
            <p:ph type="body" idx="1"/>
          </p:nvPr>
        </p:nvSpPr>
        <p:spPr/>
        <p:txBody>
          <a:bodyPr/>
          <a:lstStyle/>
          <a:p>
            <a:r>
              <a:rPr lang="en-US" dirty="0"/>
              <a:t>57.1% mentioned difficult licensing terms.  The licensing terms that most participants struggled with were accessibility, confidentiality (NDAs), and indemnity.  Text data mining (TDM), privacy, and authorized users tied for the third most mentions.  </a:t>
            </a:r>
          </a:p>
        </p:txBody>
      </p:sp>
    </p:spTree>
    <p:extLst>
      <p:ext uri="{BB962C8B-B14F-4D97-AF65-F5344CB8AC3E}">
        <p14:creationId xmlns:p14="http://schemas.microsoft.com/office/powerpoint/2010/main" val="2790187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37</a:t>
            </a:fld>
            <a:endParaRPr lang="en-US" dirty="0"/>
          </a:p>
        </p:txBody>
      </p:sp>
      <p:sp>
        <p:nvSpPr>
          <p:cNvPr id="6" name="Slide Image Placeholder 5">
            <a:extLst>
              <a:ext uri="{FF2B5EF4-FFF2-40B4-BE49-F238E27FC236}">
                <a16:creationId xmlns:a16="http://schemas.microsoft.com/office/drawing/2014/main" id="{002D7D3D-1BF1-CE67-6126-5A7D9B9D998B}"/>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642C3FAA-4F4A-14B2-E384-AD183372671F}"/>
              </a:ext>
            </a:extLst>
          </p:cNvPr>
          <p:cNvSpPr>
            <a:spLocks noGrp="1"/>
          </p:cNvSpPr>
          <p:nvPr>
            <p:ph type="body" idx="1"/>
          </p:nvPr>
        </p:nvSpPr>
        <p:spPr/>
        <p:txBody>
          <a:bodyPr/>
          <a:lstStyle/>
          <a:p>
            <a:r>
              <a:rPr lang="en-US" dirty="0"/>
              <a:t>The next few slides cover the specific demographics of the 35 participants who completed the interview study.</a:t>
            </a:r>
          </a:p>
        </p:txBody>
      </p:sp>
    </p:spTree>
    <p:extLst>
      <p:ext uri="{BB962C8B-B14F-4D97-AF65-F5344CB8AC3E}">
        <p14:creationId xmlns:p14="http://schemas.microsoft.com/office/powerpoint/2010/main" val="1792486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38</a:t>
            </a:fld>
            <a:endParaRPr lang="en-US" dirty="0"/>
          </a:p>
        </p:txBody>
      </p:sp>
      <p:sp>
        <p:nvSpPr>
          <p:cNvPr id="6" name="Slide Image Placeholder 5">
            <a:extLst>
              <a:ext uri="{FF2B5EF4-FFF2-40B4-BE49-F238E27FC236}">
                <a16:creationId xmlns:a16="http://schemas.microsoft.com/office/drawing/2014/main" id="{95949F2E-A6B0-A6A0-A9FF-E629D60517BF}"/>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B545A9DF-E8AB-2E23-66E0-5D7CF14F85D3}"/>
              </a:ext>
            </a:extLst>
          </p:cNvPr>
          <p:cNvSpPr>
            <a:spLocks noGrp="1"/>
          </p:cNvSpPr>
          <p:nvPr>
            <p:ph type="body" idx="1"/>
          </p:nvPr>
        </p:nvSpPr>
        <p:spPr/>
        <p:txBody>
          <a:bodyPr/>
          <a:lstStyle/>
          <a:p>
            <a:r>
              <a:rPr lang="en-US" dirty="0"/>
              <a:t>17 participants were from a private not-for-profit institution, while 16 were from public institutions.</a:t>
            </a:r>
          </a:p>
        </p:txBody>
      </p:sp>
    </p:spTree>
    <p:extLst>
      <p:ext uri="{BB962C8B-B14F-4D97-AF65-F5344CB8AC3E}">
        <p14:creationId xmlns:p14="http://schemas.microsoft.com/office/powerpoint/2010/main" val="950850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39</a:t>
            </a:fld>
            <a:endParaRPr lang="en-US" dirty="0"/>
          </a:p>
        </p:txBody>
      </p:sp>
      <p:sp>
        <p:nvSpPr>
          <p:cNvPr id="6" name="Slide Image Placeholder 5">
            <a:extLst>
              <a:ext uri="{FF2B5EF4-FFF2-40B4-BE49-F238E27FC236}">
                <a16:creationId xmlns:a16="http://schemas.microsoft.com/office/drawing/2014/main" id="{FB9AA985-45A5-B089-4BC7-E92D4A7FAFD0}"/>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060E770E-B085-3BCE-8514-035A35CD8ACC}"/>
              </a:ext>
            </a:extLst>
          </p:cNvPr>
          <p:cNvSpPr>
            <a:spLocks noGrp="1"/>
          </p:cNvSpPr>
          <p:nvPr>
            <p:ph type="body" idx="1"/>
          </p:nvPr>
        </p:nvSpPr>
        <p:spPr/>
        <p:txBody>
          <a:bodyPr/>
          <a:lstStyle/>
          <a:p>
            <a:r>
              <a:rPr lang="en-US" dirty="0"/>
              <a:t>These designations are based on the Carnegie Classifications of the institutions that the participants were from.  (See https://carnegieclassifications.acenet.edu/ for more details on the specific classifications and how they are determined). The majority of participants (19) came from doctorial universities with very high research activity.  4 participants came from doctoral universities with high research activities, and 5 came from Master’s Colleges &amp; Universities (all sizes).  We also interviewed 2 people who worked for consortia and 1 person who was at an Associate’s College: High Career &amp; Technical High Traditional.  </a:t>
            </a:r>
          </a:p>
        </p:txBody>
      </p:sp>
    </p:spTree>
    <p:extLst>
      <p:ext uri="{BB962C8B-B14F-4D97-AF65-F5344CB8AC3E}">
        <p14:creationId xmlns:p14="http://schemas.microsoft.com/office/powerpoint/2010/main" val="655181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40</a:t>
            </a:fld>
            <a:endParaRPr lang="en-US" dirty="0"/>
          </a:p>
        </p:txBody>
      </p:sp>
      <p:sp>
        <p:nvSpPr>
          <p:cNvPr id="6" name="Slide Image Placeholder 5">
            <a:extLst>
              <a:ext uri="{FF2B5EF4-FFF2-40B4-BE49-F238E27FC236}">
                <a16:creationId xmlns:a16="http://schemas.microsoft.com/office/drawing/2014/main" id="{F38BA29B-5D0C-1AF6-8F46-4AF11C1DF861}"/>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5144731A-08B5-C71F-AFF0-D74BE6A573B0}"/>
              </a:ext>
            </a:extLst>
          </p:cNvPr>
          <p:cNvSpPr>
            <a:spLocks noGrp="1"/>
          </p:cNvSpPr>
          <p:nvPr>
            <p:ph type="body" idx="1"/>
          </p:nvPr>
        </p:nvSpPr>
        <p:spPr/>
        <p:txBody>
          <a:bodyPr/>
          <a:lstStyle/>
          <a:p>
            <a:r>
              <a:rPr lang="en-US" dirty="0"/>
              <a:t>The degree of urbanization classification is based on the IPEDS data on Campus Setting.  For more information about how each classification is determined, please see https://nces.ed.gov/programs/edge/docs/locale_definitions.pdf.  12 participants were from large cities and 9 were from large suburbs.  3 were from remote towns and small cities, and only 1 was from a small suburb.  The remaining 5 were from a midsize city.</a:t>
            </a:r>
          </a:p>
        </p:txBody>
      </p:sp>
    </p:spTree>
    <p:extLst>
      <p:ext uri="{BB962C8B-B14F-4D97-AF65-F5344CB8AC3E}">
        <p14:creationId xmlns:p14="http://schemas.microsoft.com/office/powerpoint/2010/main" val="428169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Open Negotiation Education for Academic Libraries aka the ONEAL project is a collaboration between Indiana University – Indianapolis (formerly IUPUI), Grand Valley State University, and Belmont University. We are developing an open educational resource (OER) in support of continued development of negotiation skills in academic libraries and graduate library science programs. This OER will use the academic library context to teach negotiation theory and strategy and is built on real-world scenarios from the community.  It will have a synchronous learning modules with synchronous teaching support materials to help group learning.  Case studies based on real experiences in academic libraries will enable learners to put new concepts into practice.</a:t>
            </a:r>
          </a:p>
        </p:txBody>
      </p:sp>
      <p:sp>
        <p:nvSpPr>
          <p:cNvPr id="4" name="Slide Number Placeholder 3"/>
          <p:cNvSpPr>
            <a:spLocks noGrp="1"/>
          </p:cNvSpPr>
          <p:nvPr>
            <p:ph type="sldNum" sz="quarter" idx="5"/>
          </p:nvPr>
        </p:nvSpPr>
        <p:spPr/>
        <p:txBody>
          <a:bodyPr/>
          <a:lstStyle/>
          <a:p>
            <a:fld id="{8D9DCBCB-B3D6-4EB5-AFC3-9CC64FF83C8D}" type="slidenum">
              <a:rPr lang="en-US" smtClean="0"/>
              <a:pPr/>
              <a:t>5</a:t>
            </a:fld>
            <a:endParaRPr lang="en-US" dirty="0"/>
          </a:p>
        </p:txBody>
      </p:sp>
      <p:sp>
        <p:nvSpPr>
          <p:cNvPr id="7" name="Slide Image Placeholder 6">
            <a:extLst>
              <a:ext uri="{FF2B5EF4-FFF2-40B4-BE49-F238E27FC236}">
                <a16:creationId xmlns:a16="http://schemas.microsoft.com/office/drawing/2014/main" id="{0C67898B-1905-B0D5-D6FA-9938451C0976}"/>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3590232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41</a:t>
            </a:fld>
            <a:endParaRPr lang="en-US" dirty="0"/>
          </a:p>
        </p:txBody>
      </p:sp>
      <p:sp>
        <p:nvSpPr>
          <p:cNvPr id="6" name="Slide Image Placeholder 5">
            <a:extLst>
              <a:ext uri="{FF2B5EF4-FFF2-40B4-BE49-F238E27FC236}">
                <a16:creationId xmlns:a16="http://schemas.microsoft.com/office/drawing/2014/main" id="{1292A640-71CB-0B10-5001-FEADADDFD6D9}"/>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F080F298-0A32-5512-ED44-3223333C40DA}"/>
              </a:ext>
            </a:extLst>
          </p:cNvPr>
          <p:cNvSpPr>
            <a:spLocks noGrp="1"/>
          </p:cNvSpPr>
          <p:nvPr>
            <p:ph type="body" idx="1"/>
          </p:nvPr>
        </p:nvSpPr>
        <p:spPr/>
        <p:txBody>
          <a:bodyPr/>
          <a:lstStyle/>
          <a:p>
            <a:r>
              <a:rPr lang="en-US" dirty="0"/>
              <a:t>22 participants identified themselves as female and 9 identified as male.  2 identified themselves as non-binary or transgender, and 2 preferred not to answer.</a:t>
            </a:r>
          </a:p>
        </p:txBody>
      </p:sp>
    </p:spTree>
    <p:extLst>
      <p:ext uri="{BB962C8B-B14F-4D97-AF65-F5344CB8AC3E}">
        <p14:creationId xmlns:p14="http://schemas.microsoft.com/office/powerpoint/2010/main" val="148659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42</a:t>
            </a:fld>
            <a:endParaRPr lang="en-US" dirty="0"/>
          </a:p>
        </p:txBody>
      </p:sp>
      <p:sp>
        <p:nvSpPr>
          <p:cNvPr id="6" name="Slide Image Placeholder 5">
            <a:extLst>
              <a:ext uri="{FF2B5EF4-FFF2-40B4-BE49-F238E27FC236}">
                <a16:creationId xmlns:a16="http://schemas.microsoft.com/office/drawing/2014/main" id="{288CF505-6D89-3CD1-87B3-1D02E3B3C6AB}"/>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B76451B7-5948-3894-C944-F831C23DC01B}"/>
              </a:ext>
            </a:extLst>
          </p:cNvPr>
          <p:cNvSpPr>
            <a:spLocks noGrp="1"/>
          </p:cNvSpPr>
          <p:nvPr>
            <p:ph type="body" idx="1"/>
          </p:nvPr>
        </p:nvSpPr>
        <p:spPr/>
        <p:txBody>
          <a:bodyPr/>
          <a:lstStyle/>
          <a:p>
            <a:r>
              <a:rPr lang="en-US" dirty="0"/>
              <a:t>74% of interview participants (26) were white.  4 were Asian or Asian American, and 1 each were Hispanic, Latino, Latina, Latine/x or Middle Eastern or North African, White.  Three participants preferred not to answer the question.</a:t>
            </a:r>
          </a:p>
        </p:txBody>
      </p:sp>
    </p:spTree>
    <p:extLst>
      <p:ext uri="{BB962C8B-B14F-4D97-AF65-F5344CB8AC3E}">
        <p14:creationId xmlns:p14="http://schemas.microsoft.com/office/powerpoint/2010/main" val="1330863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43</a:t>
            </a:fld>
            <a:endParaRPr lang="en-US" dirty="0"/>
          </a:p>
        </p:txBody>
      </p:sp>
      <p:sp>
        <p:nvSpPr>
          <p:cNvPr id="6" name="Slide Image Placeholder 5">
            <a:extLst>
              <a:ext uri="{FF2B5EF4-FFF2-40B4-BE49-F238E27FC236}">
                <a16:creationId xmlns:a16="http://schemas.microsoft.com/office/drawing/2014/main" id="{B92B08C3-0302-6440-DFAC-668EABA6E4C0}"/>
              </a:ext>
            </a:extLst>
          </p:cNvPr>
          <p:cNvSpPr>
            <a:spLocks noGrp="1" noRot="1" noChangeAspect="1"/>
          </p:cNvSpPr>
          <p:nvPr>
            <p:ph type="sldImg"/>
          </p:nvPr>
        </p:nvSpPr>
        <p:spPr>
          <a:xfrm>
            <a:off x="1260475" y="555625"/>
            <a:ext cx="4324350" cy="2433638"/>
          </a:xfrm>
        </p:spPr>
      </p:sp>
      <p:sp>
        <p:nvSpPr>
          <p:cNvPr id="7" name="Notes Placeholder 6">
            <a:extLst>
              <a:ext uri="{FF2B5EF4-FFF2-40B4-BE49-F238E27FC236}">
                <a16:creationId xmlns:a16="http://schemas.microsoft.com/office/drawing/2014/main" id="{E8F2CDC5-170E-1C2F-B3BF-92ABBFE40327}"/>
              </a:ext>
            </a:extLst>
          </p:cNvPr>
          <p:cNvSpPr>
            <a:spLocks noGrp="1"/>
          </p:cNvSpPr>
          <p:nvPr>
            <p:ph type="body" idx="1"/>
          </p:nvPr>
        </p:nvSpPr>
        <p:spPr/>
        <p:txBody>
          <a:bodyPr/>
          <a:lstStyle/>
          <a:p>
            <a:r>
              <a:rPr lang="en-US" dirty="0"/>
              <a:t>The majority of interview participants had 6 or more years of experience (24).  Only three had less than a year of experience, and three had between one and three years of experience. Five participants had between three and five years of experience.</a:t>
            </a:r>
          </a:p>
        </p:txBody>
      </p:sp>
    </p:spTree>
    <p:extLst>
      <p:ext uri="{BB962C8B-B14F-4D97-AF65-F5344CB8AC3E}">
        <p14:creationId xmlns:p14="http://schemas.microsoft.com/office/powerpoint/2010/main" val="283524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More and more library jobs are asking for skills in negotiation, resource management strategies, and understanding how licensing terms impact research, teaching, and learning.  However, our exposure to developing these skills often happens on the job.  There are formalized programs around, but they can be very expensive.  There are also trainings that may be available at conferences (like this one!), but that also requires resources and is very difficult to scale.  ONEAL is attempting to solve the scalability problem.  We want to make negotiation training available to all organizations, no matter what resources are available.  We want to make this training available to any library worker who is interested in learning these skills.  Developing negotiation skills benefits all types of library workers.  We focused on academic libraries because we needed a narrow focus for the first grant.  A significant portion of this content will be useful for all library types and can even be useful in our personal lives!  The skills learned from this OER can help you negotiate starting salaries, relocation allowance, start dates, mortgages, car purchases, and more!  Some of the people involved in the initial stages of the project have also pointed out how similar this skill set is to organizing your workplace.</a:t>
            </a:r>
          </a:p>
          <a:p>
            <a:pPr lvl="0"/>
            <a:endParaRPr lang="en-US" dirty="0"/>
          </a:p>
          <a:p>
            <a:pPr lvl="0"/>
            <a:r>
              <a:rPr lang="en-US" dirty="0"/>
              <a:t>As we are aware, many of our institutions are dealing with slow growing, flat, or possibly declining budgets.  Electronic resources prices remained mostly stagnant during the height of COVID-19, but many vendors are now trying to make up for growth lost during that time.  This is after decades of vendors averaging a 6% annual price increase, while library budgets have not kept up.  Libraries can and must negotiate to become sustainable.  Even small, incremental changes at individual institutions can create the ripple that is the start of a tsunami.  Places like University of California and University of Saskatchewan didn’t achieve their cancellations overnight – it was incremental work.</a:t>
            </a:r>
          </a:p>
        </p:txBody>
      </p:sp>
      <p:sp>
        <p:nvSpPr>
          <p:cNvPr id="4" name="Slide Number Placeholder 3"/>
          <p:cNvSpPr>
            <a:spLocks noGrp="1"/>
          </p:cNvSpPr>
          <p:nvPr>
            <p:ph type="sldNum" sz="quarter" idx="5"/>
          </p:nvPr>
        </p:nvSpPr>
        <p:spPr/>
        <p:txBody>
          <a:bodyPr/>
          <a:lstStyle/>
          <a:p>
            <a:fld id="{8D9DCBCB-B3D6-4EB5-AFC3-9CC64FF83C8D}" type="slidenum">
              <a:rPr lang="en-US" smtClean="0"/>
              <a:pPr/>
              <a:t>6</a:t>
            </a:fld>
            <a:endParaRPr lang="en-US" dirty="0"/>
          </a:p>
        </p:txBody>
      </p:sp>
      <p:sp>
        <p:nvSpPr>
          <p:cNvPr id="10" name="Slide Image Placeholder 9">
            <a:extLst>
              <a:ext uri="{FF2B5EF4-FFF2-40B4-BE49-F238E27FC236}">
                <a16:creationId xmlns:a16="http://schemas.microsoft.com/office/drawing/2014/main" id="{938A417D-0CEA-5322-3F8E-D84C895949ED}"/>
              </a:ext>
            </a:extLst>
          </p:cNvPr>
          <p:cNvSpPr>
            <a:spLocks noGrp="1" noRot="1" noChangeAspect="1"/>
          </p:cNvSpPr>
          <p:nvPr>
            <p:ph type="sldImg"/>
          </p:nvPr>
        </p:nvSpPr>
        <p:spPr/>
      </p:sp>
    </p:spTree>
    <p:extLst>
      <p:ext uri="{BB962C8B-B14F-4D97-AF65-F5344CB8AC3E}">
        <p14:creationId xmlns:p14="http://schemas.microsoft.com/office/powerpoint/2010/main" val="365969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D9DCBCB-B3D6-4EB5-AFC3-9CC64FF83C8D}" type="slidenum">
              <a:rPr lang="en-US" smtClean="0"/>
              <a:pPr/>
              <a:t>7</a:t>
            </a:fld>
            <a:endParaRPr lang="en-US" dirty="0"/>
          </a:p>
        </p:txBody>
      </p:sp>
      <p:sp>
        <p:nvSpPr>
          <p:cNvPr id="6" name="Slide Image Placeholder 5">
            <a:extLst>
              <a:ext uri="{FF2B5EF4-FFF2-40B4-BE49-F238E27FC236}">
                <a16:creationId xmlns:a16="http://schemas.microsoft.com/office/drawing/2014/main" id="{EEB79267-F5DE-0E0A-DB1B-AA7CCCB886F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83285AD-F5ED-8DD2-D74D-2A137D1624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321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project kicked off with three community forums held virtually in September and October of 2022.  Each forum had a different focus – negotiation strategies and tactics; negotiating license terms; and current issues in academic libraries.  Forum participants came from a wide variety of academic libraries and consortia.  We had very lively discussions that provided right information for us to use in the curriculum development phase.  </a:t>
            </a:r>
          </a:p>
          <a:p>
            <a:r>
              <a:rPr lang="en-US" dirty="0"/>
              <a:t>After the forums, our project assistant Brandy Roldan transcribed information from the jamboard, padlets, and forum chats so that we could then analyze it for themes, categories, and topics to use in building the curriculum.</a:t>
            </a:r>
          </a:p>
          <a:p>
            <a:r>
              <a:rPr lang="en-US" dirty="0"/>
              <a:t>Some of the themes that came out of those forums are:</a:t>
            </a:r>
          </a:p>
          <a:p>
            <a:pPr marL="171450" lvl="4" indent="-171450">
              <a:buFont typeface="Arial" panose="020B0604020202020204" pitchFamily="34" charset="0"/>
              <a:buChar char="•"/>
            </a:pPr>
            <a:r>
              <a:rPr lang="en-US" dirty="0"/>
              <a:t>Lag between tech and policy</a:t>
            </a:r>
          </a:p>
          <a:p>
            <a:pPr marL="171450" lvl="4" indent="-171450">
              <a:buFont typeface="Arial" panose="020B0604020202020204" pitchFamily="34" charset="0"/>
              <a:buChar char="•"/>
            </a:pPr>
            <a:r>
              <a:rPr lang="en-US" dirty="0"/>
              <a:t>Values alignment </a:t>
            </a:r>
          </a:p>
          <a:p>
            <a:pPr marL="171450" lvl="4" indent="-171450">
              <a:buFont typeface="Arial" panose="020B0604020202020204" pitchFamily="34" charset="0"/>
              <a:buChar char="•"/>
            </a:pPr>
            <a:r>
              <a:rPr lang="en-US" dirty="0"/>
              <a:t>How to prioritize action? </a:t>
            </a:r>
          </a:p>
          <a:p>
            <a:pPr marL="171450" lvl="4" indent="-171450">
              <a:buFont typeface="Arial" panose="020B0604020202020204" pitchFamily="34" charset="0"/>
              <a:buChar char="•"/>
            </a:pPr>
            <a:r>
              <a:rPr lang="en-US" dirty="0"/>
              <a:t>Challenges at all levels of experience, budget, role  </a:t>
            </a:r>
          </a:p>
          <a:p>
            <a:pPr marL="171450" lvl="4" indent="-171450">
              <a:buFont typeface="Arial" panose="020B0604020202020204" pitchFamily="34" charset="0"/>
              <a:buChar char="•"/>
            </a:pPr>
            <a:r>
              <a:rPr lang="en-US" dirty="0"/>
              <a:t>Need for sustained community space with norms</a:t>
            </a:r>
          </a:p>
          <a:p>
            <a:pPr marL="171450" lvl="4" indent="-171450">
              <a:buFont typeface="Arial" panose="020B0604020202020204" pitchFamily="34" charset="0"/>
              <a:buChar char="•"/>
            </a:pPr>
            <a:r>
              <a:rPr lang="en-US" dirty="0"/>
              <a:t>Making our labor visible</a:t>
            </a:r>
          </a:p>
          <a:p>
            <a:pPr marL="171450" lvl="4" indent="-171450">
              <a:buFont typeface="Arial" panose="020B0604020202020204" pitchFamily="34" charset="0"/>
              <a:buChar char="•"/>
            </a:pPr>
            <a:r>
              <a:rPr lang="en-US" dirty="0"/>
              <a:t>Vanguards needed</a:t>
            </a:r>
          </a:p>
          <a:p>
            <a:r>
              <a:rPr lang="en-US" dirty="0"/>
              <a:t>In November 2022, we held a curriculum planning workshop with the project advisory board and 12 academic librarians who were active in negotiating for resources at their institutions.  The curriculum planning workshop provided us with the structure and outline for the curriculum, as well as the learning objectives.</a:t>
            </a:r>
          </a:p>
          <a:p>
            <a:r>
              <a:rPr lang="en-US" dirty="0"/>
              <a:t>In January 2023, we started drafting the actual curriculum.  During the curriculum drafting period, we also conducted interviews with librarians who work in negotiations.  These interviews have been analyzed for key themes and will be used to create negotiation case studies for the curriculum.</a:t>
            </a:r>
          </a:p>
          <a:p>
            <a:r>
              <a:rPr lang="en-US" dirty="0"/>
              <a:t>After the curriculum was mostly drafted, we recruited pilot testers to review the drafted content and provide us with feedback.  We requested their feedback on the content, structure, and pacing of the curriculum and made revisions based on this feedback.  In March 2024, the curriculum was launched with the complete Foundations module and the Accessibility lesson of the Issues module.</a:t>
            </a:r>
          </a:p>
          <a:p>
            <a:r>
              <a:rPr lang="en-US" dirty="0"/>
              <a:t>For the rest of 2024, we will be extending outreach, offering to speak at groups to introduce the curriculum more widely. We are also continuing to draft lessons and new case studies.</a:t>
            </a:r>
          </a:p>
        </p:txBody>
      </p:sp>
      <p:sp>
        <p:nvSpPr>
          <p:cNvPr id="4" name="Slide Number Placeholder 3"/>
          <p:cNvSpPr>
            <a:spLocks noGrp="1"/>
          </p:cNvSpPr>
          <p:nvPr>
            <p:ph type="sldNum" sz="quarter" idx="5"/>
          </p:nvPr>
        </p:nvSpPr>
        <p:spPr/>
        <p:txBody>
          <a:bodyPr/>
          <a:lstStyle/>
          <a:p>
            <a:fld id="{8D9DCBCB-B3D6-4EB5-AFC3-9CC64FF83C8D}" type="slidenum">
              <a:rPr lang="en-US" smtClean="0"/>
              <a:pPr/>
              <a:t>8</a:t>
            </a:fld>
            <a:endParaRPr lang="en-US" dirty="0"/>
          </a:p>
        </p:txBody>
      </p:sp>
      <p:sp>
        <p:nvSpPr>
          <p:cNvPr id="7" name="Slide Image Placeholder 6">
            <a:extLst>
              <a:ext uri="{FF2B5EF4-FFF2-40B4-BE49-F238E27FC236}">
                <a16:creationId xmlns:a16="http://schemas.microsoft.com/office/drawing/2014/main" id="{68B3553A-F3B5-296A-3331-CFF2D0807FCA}"/>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243858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Nothing for the community without the community.  All these participants were also compensated for their time. We intentionally wrote compensation for the labor of volunteers into the budget for the grant, and we have been very intentional about soliciting participants for the forums, curriculum planning workshops, and interviews from underrepresented groups and those who work with under-resourced institutions.  </a:t>
            </a:r>
          </a:p>
          <a:p>
            <a:pPr lvl="0"/>
            <a:r>
              <a:rPr lang="en-US" b="1" dirty="0"/>
              <a:t>DEI Statement:</a:t>
            </a:r>
          </a:p>
          <a:p>
            <a:pPr lvl="0"/>
            <a:r>
              <a:rPr lang="en-US" dirty="0"/>
              <a:t>The ONEAL project includes structural support to both invite and sustain participation from underrepresented library professionals. Our goal to produce open educational resources centered on negotiation practice and strategy will support the development of a critical skill set for managing collections and leading libraries. In each phase of the project, we will consciously invite and include librarians from underrepresented groups, particularly librarians of color and those who work with under-resourced institutions. This is particularly important in the planning and piloting stages of the project. When we solicit volunteers, we will ask that people complete a survey providing information about their interest, as well as the option to disclose demographics and institutional data so that we may ensure representation in attendance at the curriculum workshop, case study interviews, or participating in the pilot study.</a:t>
            </a:r>
          </a:p>
          <a:p>
            <a:pPr lvl="0"/>
            <a:r>
              <a:rPr lang="en-US" dirty="0"/>
              <a:t>We recognize people of color, particularly women of color, are often asked to provide their labor without compensation as part of service opportunities. To address this barrier to participation, a significant portion of the budget for this grant is earmarked to compensate those who participate as an advisory board member, in the 6-hour curriculum planning workshop, in OER content creation, and as pilot-testers. As part of content creation, ONEAL will cite and elevate the work of underrepresented experts and practitioners.</a:t>
            </a:r>
          </a:p>
          <a:p>
            <a:pPr lvl="0"/>
            <a:r>
              <a:rPr lang="en-US" dirty="0"/>
              <a:t>We will prioritize conferences and communication platforms for marginalized communities during our outreach.</a:t>
            </a:r>
          </a:p>
          <a:p>
            <a:pPr lvl="0"/>
            <a:endParaRPr lang="en-US" dirty="0"/>
          </a:p>
        </p:txBody>
      </p:sp>
      <p:sp>
        <p:nvSpPr>
          <p:cNvPr id="4" name="Slide Number Placeholder 3"/>
          <p:cNvSpPr>
            <a:spLocks noGrp="1"/>
          </p:cNvSpPr>
          <p:nvPr>
            <p:ph type="sldNum" sz="quarter" idx="5"/>
          </p:nvPr>
        </p:nvSpPr>
        <p:spPr/>
        <p:txBody>
          <a:bodyPr/>
          <a:lstStyle/>
          <a:p>
            <a:fld id="{8D9DCBCB-B3D6-4EB5-AFC3-9CC64FF83C8D}" type="slidenum">
              <a:rPr lang="en-US" smtClean="0"/>
              <a:pPr/>
              <a:t>9</a:t>
            </a:fld>
            <a:endParaRPr lang="en-US" dirty="0"/>
          </a:p>
        </p:txBody>
      </p:sp>
      <p:sp>
        <p:nvSpPr>
          <p:cNvPr id="7" name="Slide Image Placeholder 6">
            <a:extLst>
              <a:ext uri="{FF2B5EF4-FFF2-40B4-BE49-F238E27FC236}">
                <a16:creationId xmlns:a16="http://schemas.microsoft.com/office/drawing/2014/main" id="{076403D9-DAB9-2807-F553-202FC648C356}"/>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304984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I mentioned previously, we used the information gathered from the forums to draft the curriculum. Based on insights gathered from the forums, we drafted the curriculum.  We then worked with the participants in the curriculum planning workshop to identify learning objectives and shape the curriculum.</a:t>
            </a:r>
          </a:p>
          <a:p>
            <a:pPr lvl="0"/>
            <a:r>
              <a:rPr lang="en-US" dirty="0"/>
              <a:t>We mapped out three broad areas to be the overarching modules for the curriculum.  Those areas are Foundations, Strategies, and Issues .Each of these modules will have a varying number of topics in them.  This curriculum is designed to work either as an independent training (done by an individual) or as part of a course (either in a library school or offered by another group such as a consortium). </a:t>
            </a:r>
          </a:p>
        </p:txBody>
      </p:sp>
      <p:sp>
        <p:nvSpPr>
          <p:cNvPr id="4" name="Slide Number Placeholder 3"/>
          <p:cNvSpPr>
            <a:spLocks noGrp="1"/>
          </p:cNvSpPr>
          <p:nvPr>
            <p:ph type="sldNum" sz="quarter" idx="5"/>
          </p:nvPr>
        </p:nvSpPr>
        <p:spPr/>
        <p:txBody>
          <a:bodyPr/>
          <a:lstStyle/>
          <a:p>
            <a:fld id="{8D9DCBCB-B3D6-4EB5-AFC3-9CC64FF83C8D}" type="slidenum">
              <a:rPr lang="en-US" smtClean="0"/>
              <a:pPr/>
              <a:t>10</a:t>
            </a:fld>
            <a:endParaRPr lang="en-US" dirty="0"/>
          </a:p>
        </p:txBody>
      </p:sp>
      <p:sp>
        <p:nvSpPr>
          <p:cNvPr id="7" name="Slide Image Placeholder 6">
            <a:extLst>
              <a:ext uri="{FF2B5EF4-FFF2-40B4-BE49-F238E27FC236}">
                <a16:creationId xmlns:a16="http://schemas.microsoft.com/office/drawing/2014/main" id="{F3FE3385-F358-99E2-B2B9-A5072D32D7F2}"/>
              </a:ext>
            </a:extLst>
          </p:cNvPr>
          <p:cNvSpPr>
            <a:spLocks noGrp="1" noRot="1" noChangeAspect="1"/>
          </p:cNvSpPr>
          <p:nvPr>
            <p:ph type="sldImg"/>
          </p:nvPr>
        </p:nvSpPr>
        <p:spPr>
          <a:xfrm>
            <a:off x="1260475" y="555625"/>
            <a:ext cx="4324350" cy="2433638"/>
          </a:xfrm>
        </p:spPr>
      </p:sp>
    </p:spTree>
    <p:extLst>
      <p:ext uri="{BB962C8B-B14F-4D97-AF65-F5344CB8AC3E}">
        <p14:creationId xmlns:p14="http://schemas.microsoft.com/office/powerpoint/2010/main" val="1988437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68400" y="719200"/>
            <a:ext cx="7255200" cy="3017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6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n-US"/>
              <a:t>Click to edit Master title style</a:t>
            </a:r>
            <a:endParaRPr/>
          </a:p>
        </p:txBody>
      </p:sp>
      <p:sp>
        <p:nvSpPr>
          <p:cNvPr id="10" name="Google Shape;10;p2"/>
          <p:cNvSpPr txBox="1">
            <a:spLocks noGrp="1"/>
          </p:cNvSpPr>
          <p:nvPr>
            <p:ph type="subTitle" idx="1"/>
          </p:nvPr>
        </p:nvSpPr>
        <p:spPr>
          <a:xfrm>
            <a:off x="3076733" y="3671067"/>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2133">
                <a:solidFill>
                  <a:schemeClr val="dk1"/>
                </a:solidFill>
              </a:defRPr>
            </a:lvl1pPr>
            <a:lvl2pPr lvl="1" algn="ctr">
              <a:lnSpc>
                <a:spcPct val="100000"/>
              </a:lnSpc>
              <a:spcBef>
                <a:spcPts val="0"/>
              </a:spcBef>
              <a:spcAft>
                <a:spcPts val="0"/>
              </a:spcAft>
              <a:buClr>
                <a:schemeClr val="dk1"/>
              </a:buClr>
              <a:buSzPts val="1800"/>
              <a:buNone/>
              <a:defRPr sz="2400">
                <a:solidFill>
                  <a:schemeClr val="dk1"/>
                </a:solidFill>
              </a:defRPr>
            </a:lvl2pPr>
            <a:lvl3pPr lvl="2" algn="ctr">
              <a:lnSpc>
                <a:spcPct val="100000"/>
              </a:lnSpc>
              <a:spcBef>
                <a:spcPts val="0"/>
              </a:spcBef>
              <a:spcAft>
                <a:spcPts val="0"/>
              </a:spcAft>
              <a:buClr>
                <a:schemeClr val="dk1"/>
              </a:buClr>
              <a:buSzPts val="1800"/>
              <a:buNone/>
              <a:defRPr sz="2400">
                <a:solidFill>
                  <a:schemeClr val="dk1"/>
                </a:solidFill>
              </a:defRPr>
            </a:lvl3pPr>
            <a:lvl4pPr lvl="3" algn="ctr">
              <a:lnSpc>
                <a:spcPct val="100000"/>
              </a:lnSpc>
              <a:spcBef>
                <a:spcPts val="0"/>
              </a:spcBef>
              <a:spcAft>
                <a:spcPts val="0"/>
              </a:spcAft>
              <a:buClr>
                <a:schemeClr val="dk1"/>
              </a:buClr>
              <a:buSzPts val="1800"/>
              <a:buNone/>
              <a:defRPr sz="2400">
                <a:solidFill>
                  <a:schemeClr val="dk1"/>
                </a:solidFill>
              </a:defRPr>
            </a:lvl4pPr>
            <a:lvl5pPr lvl="4" algn="ctr">
              <a:lnSpc>
                <a:spcPct val="100000"/>
              </a:lnSpc>
              <a:spcBef>
                <a:spcPts val="0"/>
              </a:spcBef>
              <a:spcAft>
                <a:spcPts val="0"/>
              </a:spcAft>
              <a:buClr>
                <a:schemeClr val="dk1"/>
              </a:buClr>
              <a:buSzPts val="1800"/>
              <a:buNone/>
              <a:defRPr sz="2400">
                <a:solidFill>
                  <a:schemeClr val="dk1"/>
                </a:solidFill>
              </a:defRPr>
            </a:lvl5pPr>
            <a:lvl6pPr lvl="5" algn="ctr">
              <a:lnSpc>
                <a:spcPct val="100000"/>
              </a:lnSpc>
              <a:spcBef>
                <a:spcPts val="0"/>
              </a:spcBef>
              <a:spcAft>
                <a:spcPts val="0"/>
              </a:spcAft>
              <a:buClr>
                <a:schemeClr val="dk1"/>
              </a:buClr>
              <a:buSzPts val="1800"/>
              <a:buNone/>
              <a:defRPr sz="2400">
                <a:solidFill>
                  <a:schemeClr val="dk1"/>
                </a:solidFill>
              </a:defRPr>
            </a:lvl6pPr>
            <a:lvl7pPr lvl="6" algn="ctr">
              <a:lnSpc>
                <a:spcPct val="100000"/>
              </a:lnSpc>
              <a:spcBef>
                <a:spcPts val="0"/>
              </a:spcBef>
              <a:spcAft>
                <a:spcPts val="0"/>
              </a:spcAft>
              <a:buClr>
                <a:schemeClr val="dk1"/>
              </a:buClr>
              <a:buSzPts val="1800"/>
              <a:buNone/>
              <a:defRPr sz="2400">
                <a:solidFill>
                  <a:schemeClr val="dk1"/>
                </a:solidFill>
              </a:defRPr>
            </a:lvl7pPr>
            <a:lvl8pPr lvl="7" algn="ctr">
              <a:lnSpc>
                <a:spcPct val="100000"/>
              </a:lnSpc>
              <a:spcBef>
                <a:spcPts val="0"/>
              </a:spcBef>
              <a:spcAft>
                <a:spcPts val="0"/>
              </a:spcAft>
              <a:buClr>
                <a:schemeClr val="dk1"/>
              </a:buClr>
              <a:buSzPts val="1800"/>
              <a:buNone/>
              <a:defRPr sz="2400">
                <a:solidFill>
                  <a:schemeClr val="dk1"/>
                </a:solidFill>
              </a:defRPr>
            </a:lvl8pPr>
            <a:lvl9pPr lvl="8" algn="ctr">
              <a:lnSpc>
                <a:spcPct val="100000"/>
              </a:lnSpc>
              <a:spcBef>
                <a:spcPts val="0"/>
              </a:spcBef>
              <a:spcAft>
                <a:spcPts val="0"/>
              </a:spcAft>
              <a:buClr>
                <a:schemeClr val="dk1"/>
              </a:buClr>
              <a:buSzPts val="1800"/>
              <a:buNone/>
              <a:defRPr sz="2400">
                <a:solidFill>
                  <a:schemeClr val="dk1"/>
                </a:solidFill>
              </a:defRPr>
            </a:lvl9pPr>
          </a:lstStyle>
          <a:p>
            <a:r>
              <a:rPr lang="en-US"/>
              <a:t>Click to edit Master subtitle style</a:t>
            </a:r>
            <a:endParaRPr/>
          </a:p>
        </p:txBody>
      </p:sp>
      <p:grpSp>
        <p:nvGrpSpPr>
          <p:cNvPr id="11" name="Google Shape;11;p2"/>
          <p:cNvGrpSpPr/>
          <p:nvPr/>
        </p:nvGrpSpPr>
        <p:grpSpPr>
          <a:xfrm>
            <a:off x="-481143" y="1987434"/>
            <a:ext cx="13154157" cy="4812037"/>
            <a:chOff x="-360857" y="1490575"/>
            <a:chExt cx="9865618" cy="3609028"/>
          </a:xfrm>
        </p:grpSpPr>
        <p:pic>
          <p:nvPicPr>
            <p:cNvPr id="12" name="Google Shape;12;p2"/>
            <p:cNvPicPr preferRelativeResize="0"/>
            <p:nvPr/>
          </p:nvPicPr>
          <p:blipFill>
            <a:blip r:embed="rId2">
              <a:alphaModFix/>
            </a:blip>
            <a:stretch>
              <a:fillRect/>
            </a:stretch>
          </p:blipFill>
          <p:spPr>
            <a:xfrm>
              <a:off x="3191904" y="3594388"/>
              <a:ext cx="925053" cy="1497195"/>
            </a:xfrm>
            <a:prstGeom prst="rect">
              <a:avLst/>
            </a:prstGeom>
            <a:noFill/>
            <a:ln>
              <a:noFill/>
            </a:ln>
            <a:effectLst>
              <a:reflection stA="50000" endPos="31000" fadeDir="5400012" sy="-100000" algn="bl" rotWithShape="0"/>
            </a:effectLst>
          </p:spPr>
        </p:pic>
        <p:pic>
          <p:nvPicPr>
            <p:cNvPr id="13" name="Google Shape;13;p2"/>
            <p:cNvPicPr preferRelativeResize="0"/>
            <p:nvPr/>
          </p:nvPicPr>
          <p:blipFill>
            <a:blip r:embed="rId3">
              <a:alphaModFix/>
            </a:blip>
            <a:stretch>
              <a:fillRect/>
            </a:stretch>
          </p:blipFill>
          <p:spPr>
            <a:xfrm>
              <a:off x="872401" y="2863129"/>
              <a:ext cx="1112202" cy="2021213"/>
            </a:xfrm>
            <a:prstGeom prst="rect">
              <a:avLst/>
            </a:prstGeom>
            <a:noFill/>
            <a:ln>
              <a:noFill/>
            </a:ln>
            <a:effectLst>
              <a:reflection stA="50000" endPos="31000" fadeDir="5400012" sy="-100000" algn="bl" rotWithShape="0"/>
            </a:effectLst>
          </p:spPr>
        </p:pic>
        <p:pic>
          <p:nvPicPr>
            <p:cNvPr id="14" name="Google Shape;14;p2"/>
            <p:cNvPicPr preferRelativeResize="0"/>
            <p:nvPr/>
          </p:nvPicPr>
          <p:blipFill>
            <a:blip r:embed="rId4">
              <a:alphaModFix/>
            </a:blip>
            <a:stretch>
              <a:fillRect/>
            </a:stretch>
          </p:blipFill>
          <p:spPr>
            <a:xfrm flipH="1">
              <a:off x="1965892" y="2994032"/>
              <a:ext cx="1240533" cy="2069337"/>
            </a:xfrm>
            <a:prstGeom prst="rect">
              <a:avLst/>
            </a:prstGeom>
            <a:noFill/>
            <a:ln>
              <a:noFill/>
            </a:ln>
            <a:effectLst>
              <a:reflection stA="50000" endPos="31000" fadeDir="5400012" sy="-100000" algn="bl" rotWithShape="0"/>
            </a:effectLst>
          </p:spPr>
        </p:pic>
        <p:pic>
          <p:nvPicPr>
            <p:cNvPr id="15" name="Google Shape;15;p2"/>
            <p:cNvPicPr preferRelativeResize="0"/>
            <p:nvPr/>
          </p:nvPicPr>
          <p:blipFill>
            <a:blip r:embed="rId5">
              <a:alphaModFix/>
            </a:blip>
            <a:stretch>
              <a:fillRect/>
            </a:stretch>
          </p:blipFill>
          <p:spPr>
            <a:xfrm>
              <a:off x="-360857" y="1490577"/>
              <a:ext cx="1236174" cy="2887448"/>
            </a:xfrm>
            <a:prstGeom prst="rect">
              <a:avLst/>
            </a:prstGeom>
            <a:noFill/>
            <a:ln>
              <a:noFill/>
            </a:ln>
            <a:effectLst>
              <a:reflection stA="50000" endPos="31000" fadeDir="5400012" sy="-100000" algn="bl" rotWithShape="0"/>
            </a:effectLst>
          </p:spPr>
        </p:pic>
        <p:pic>
          <p:nvPicPr>
            <p:cNvPr id="16" name="Google Shape;16;p2"/>
            <p:cNvPicPr preferRelativeResize="0"/>
            <p:nvPr/>
          </p:nvPicPr>
          <p:blipFill>
            <a:blip r:embed="rId6">
              <a:alphaModFix/>
            </a:blip>
            <a:stretch>
              <a:fillRect/>
            </a:stretch>
          </p:blipFill>
          <p:spPr>
            <a:xfrm>
              <a:off x="5035417" y="3586367"/>
              <a:ext cx="930400" cy="1513236"/>
            </a:xfrm>
            <a:prstGeom prst="rect">
              <a:avLst/>
            </a:prstGeom>
            <a:noFill/>
            <a:ln>
              <a:noFill/>
            </a:ln>
            <a:effectLst>
              <a:reflection stA="50000" endPos="31000" fadeDir="5400012" sy="-100000" algn="bl" rotWithShape="0"/>
            </a:effectLst>
          </p:spPr>
        </p:pic>
        <p:pic>
          <p:nvPicPr>
            <p:cNvPr id="17" name="Google Shape;17;p2"/>
            <p:cNvPicPr preferRelativeResize="0"/>
            <p:nvPr/>
          </p:nvPicPr>
          <p:blipFill>
            <a:blip r:embed="rId7">
              <a:alphaModFix/>
            </a:blip>
            <a:stretch>
              <a:fillRect/>
            </a:stretch>
          </p:blipFill>
          <p:spPr>
            <a:xfrm>
              <a:off x="7196817" y="2884522"/>
              <a:ext cx="1074772" cy="1978436"/>
            </a:xfrm>
            <a:prstGeom prst="rect">
              <a:avLst/>
            </a:prstGeom>
            <a:noFill/>
            <a:ln>
              <a:noFill/>
            </a:ln>
            <a:effectLst>
              <a:reflection stA="50000" endPos="31000" fadeDir="5400012" sy="-100000" algn="bl" rotWithShape="0"/>
            </a:effectLst>
          </p:spPr>
        </p:pic>
        <p:pic>
          <p:nvPicPr>
            <p:cNvPr id="18" name="Google Shape;18;p2"/>
            <p:cNvPicPr preferRelativeResize="0"/>
            <p:nvPr/>
          </p:nvPicPr>
          <p:blipFill>
            <a:blip r:embed="rId8">
              <a:alphaModFix/>
            </a:blip>
            <a:stretch>
              <a:fillRect/>
            </a:stretch>
          </p:blipFill>
          <p:spPr>
            <a:xfrm>
              <a:off x="5980340" y="2994032"/>
              <a:ext cx="1197756" cy="2031908"/>
            </a:xfrm>
            <a:prstGeom prst="rect">
              <a:avLst/>
            </a:prstGeom>
            <a:noFill/>
            <a:ln>
              <a:noFill/>
            </a:ln>
            <a:effectLst>
              <a:reflection stA="50000" endPos="31000" fadeDir="5400012" sy="-100000" algn="bl" rotWithShape="0"/>
            </a:effectLst>
          </p:spPr>
        </p:pic>
        <p:pic>
          <p:nvPicPr>
            <p:cNvPr id="19" name="Google Shape;19;p2"/>
            <p:cNvPicPr preferRelativeResize="0"/>
            <p:nvPr/>
          </p:nvPicPr>
          <p:blipFill>
            <a:blip r:embed="rId9">
              <a:alphaModFix/>
            </a:blip>
            <a:stretch>
              <a:fillRect/>
            </a:stretch>
          </p:blipFill>
          <p:spPr>
            <a:xfrm>
              <a:off x="8274497" y="1490575"/>
              <a:ext cx="1230263" cy="2887448"/>
            </a:xfrm>
            <a:prstGeom prst="rect">
              <a:avLst/>
            </a:prstGeom>
            <a:noFill/>
            <a:ln>
              <a:noFill/>
            </a:ln>
            <a:effectLst>
              <a:reflection stA="50000" endPos="31000" fadeDir="5400012" sy="-100000" algn="bl" rotWithShape="0"/>
            </a:effectLst>
          </p:spPr>
        </p:pic>
      </p:grpSp>
    </p:spTree>
    <p:extLst>
      <p:ext uri="{BB962C8B-B14F-4D97-AF65-F5344CB8AC3E}">
        <p14:creationId xmlns:p14="http://schemas.microsoft.com/office/powerpoint/2010/main" val="248222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6358117" y="2558833"/>
            <a:ext cx="4691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86" name="Google Shape;86;p14"/>
          <p:cNvSpPr txBox="1">
            <a:spLocks noGrp="1"/>
          </p:cNvSpPr>
          <p:nvPr>
            <p:ph type="subTitle" idx="1"/>
          </p:nvPr>
        </p:nvSpPr>
        <p:spPr>
          <a:xfrm>
            <a:off x="6358117" y="3220833"/>
            <a:ext cx="46916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pic>
        <p:nvPicPr>
          <p:cNvPr id="87" name="Google Shape;87;p14"/>
          <p:cNvPicPr preferRelativeResize="0"/>
          <p:nvPr/>
        </p:nvPicPr>
        <p:blipFill>
          <a:blip r:embed="rId2">
            <a:alphaModFix/>
          </a:blip>
          <a:stretch>
            <a:fillRect/>
          </a:stretch>
        </p:blipFill>
        <p:spPr>
          <a:xfrm>
            <a:off x="10881623" y="3865196"/>
            <a:ext cx="1433029" cy="2637915"/>
          </a:xfrm>
          <a:prstGeom prst="rect">
            <a:avLst/>
          </a:prstGeom>
          <a:noFill/>
          <a:ln>
            <a:noFill/>
          </a:ln>
          <a:effectLst>
            <a:reflection stA="50000" endPos="31000" fadeDir="5400012" sy="-100000" algn="bl" rotWithShape="0"/>
          </a:effectLst>
        </p:spPr>
      </p:pic>
      <p:pic>
        <p:nvPicPr>
          <p:cNvPr id="88" name="Google Shape;88;p14"/>
          <p:cNvPicPr preferRelativeResize="0"/>
          <p:nvPr/>
        </p:nvPicPr>
        <p:blipFill>
          <a:blip r:embed="rId3">
            <a:alphaModFix/>
          </a:blip>
          <a:stretch>
            <a:fillRect/>
          </a:stretch>
        </p:blipFill>
        <p:spPr>
          <a:xfrm>
            <a:off x="-566733" y="4918816"/>
            <a:ext cx="3396749" cy="1319800"/>
          </a:xfrm>
          <a:prstGeom prst="rect">
            <a:avLst/>
          </a:prstGeom>
          <a:noFill/>
          <a:ln>
            <a:noFill/>
          </a:ln>
          <a:effectLst>
            <a:reflection stA="50000" endPos="30000" fadeDir="5400012" sy="-100000" algn="bl" rotWithShape="0"/>
          </a:effectLst>
        </p:spPr>
      </p:pic>
      <p:pic>
        <p:nvPicPr>
          <p:cNvPr id="89" name="Google Shape;89;p14"/>
          <p:cNvPicPr preferRelativeResize="0"/>
          <p:nvPr/>
        </p:nvPicPr>
        <p:blipFill>
          <a:blip r:embed="rId4">
            <a:alphaModFix/>
          </a:blip>
          <a:stretch>
            <a:fillRect/>
          </a:stretch>
        </p:blipFill>
        <p:spPr>
          <a:xfrm>
            <a:off x="8044039" y="4694885"/>
            <a:ext cx="1233404" cy="1996260"/>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277938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92" name="Google Shape;92;p15"/>
          <p:cNvSpPr txBox="1">
            <a:spLocks noGrp="1"/>
          </p:cNvSpPr>
          <p:nvPr>
            <p:ph type="body" idx="1"/>
          </p:nvPr>
        </p:nvSpPr>
        <p:spPr>
          <a:xfrm>
            <a:off x="960000" y="1621001"/>
            <a:ext cx="10272000" cy="166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dk1"/>
              </a:buClr>
              <a:buSzPts val="1200"/>
              <a:buChar char="●"/>
              <a:defRPr sz="2000">
                <a:solidFill>
                  <a:schemeClr val="dk1"/>
                </a:solidFill>
              </a:defRPr>
            </a:lvl1pPr>
            <a:lvl2pPr marL="1219170" lvl="1" indent="-406390" rtl="0">
              <a:lnSpc>
                <a:spcPct val="115000"/>
              </a:lnSpc>
              <a:spcBef>
                <a:spcPts val="2133"/>
              </a:spcBef>
              <a:spcAft>
                <a:spcPts val="0"/>
              </a:spcAft>
              <a:buClr>
                <a:schemeClr val="dk1"/>
              </a:buClr>
              <a:buSzPts val="1200"/>
              <a:buFont typeface="Roboto Condensed Light"/>
              <a:buChar char="○"/>
              <a:defRPr>
                <a:solidFill>
                  <a:schemeClr val="dk1"/>
                </a:solidFill>
              </a:defRPr>
            </a:lvl2pPr>
            <a:lvl3pPr marL="1828754" lvl="2" indent="-406390" rtl="0">
              <a:lnSpc>
                <a:spcPct val="115000"/>
              </a:lnSpc>
              <a:spcBef>
                <a:spcPts val="2133"/>
              </a:spcBef>
              <a:spcAft>
                <a:spcPts val="0"/>
              </a:spcAft>
              <a:buClr>
                <a:schemeClr val="dk1"/>
              </a:buClr>
              <a:buSzPts val="1200"/>
              <a:buFont typeface="Roboto Condensed Light"/>
              <a:buChar char="■"/>
              <a:defRPr>
                <a:solidFill>
                  <a:schemeClr val="dk1"/>
                </a:solidFill>
              </a:defRPr>
            </a:lvl3pPr>
            <a:lvl4pPr marL="2438339" lvl="3" indent="-406390" rtl="0">
              <a:lnSpc>
                <a:spcPct val="115000"/>
              </a:lnSpc>
              <a:spcBef>
                <a:spcPts val="2133"/>
              </a:spcBef>
              <a:spcAft>
                <a:spcPts val="0"/>
              </a:spcAft>
              <a:buClr>
                <a:schemeClr val="dk1"/>
              </a:buClr>
              <a:buSzPts val="1200"/>
              <a:buFont typeface="Roboto Condensed Light"/>
              <a:buChar char="●"/>
              <a:defRPr>
                <a:solidFill>
                  <a:schemeClr val="dk1"/>
                </a:solidFill>
              </a:defRPr>
            </a:lvl4pPr>
            <a:lvl5pPr marL="3047924" lvl="4" indent="-406390" rtl="0">
              <a:lnSpc>
                <a:spcPct val="115000"/>
              </a:lnSpc>
              <a:spcBef>
                <a:spcPts val="2133"/>
              </a:spcBef>
              <a:spcAft>
                <a:spcPts val="0"/>
              </a:spcAft>
              <a:buClr>
                <a:schemeClr val="dk1"/>
              </a:buClr>
              <a:buSzPts val="1200"/>
              <a:buFont typeface="Roboto Condensed Light"/>
              <a:buChar char="○"/>
              <a:defRPr>
                <a:solidFill>
                  <a:schemeClr val="dk1"/>
                </a:solidFill>
              </a:defRPr>
            </a:lvl5pPr>
            <a:lvl6pPr marL="3657509" lvl="5" indent="-406390" rtl="0">
              <a:lnSpc>
                <a:spcPct val="115000"/>
              </a:lnSpc>
              <a:spcBef>
                <a:spcPts val="2133"/>
              </a:spcBef>
              <a:spcAft>
                <a:spcPts val="0"/>
              </a:spcAft>
              <a:buClr>
                <a:schemeClr val="dk1"/>
              </a:buClr>
              <a:buSzPts val="1200"/>
              <a:buFont typeface="Roboto Condensed Light"/>
              <a:buChar char="■"/>
              <a:defRPr>
                <a:solidFill>
                  <a:schemeClr val="dk1"/>
                </a:solidFill>
              </a:defRPr>
            </a:lvl6pPr>
            <a:lvl7pPr marL="4267093" lvl="6" indent="-406390" rtl="0">
              <a:lnSpc>
                <a:spcPct val="115000"/>
              </a:lnSpc>
              <a:spcBef>
                <a:spcPts val="2133"/>
              </a:spcBef>
              <a:spcAft>
                <a:spcPts val="0"/>
              </a:spcAft>
              <a:buClr>
                <a:schemeClr val="dk1"/>
              </a:buClr>
              <a:buSzPts val="1200"/>
              <a:buFont typeface="Roboto Condensed Light"/>
              <a:buChar char="●"/>
              <a:defRPr>
                <a:solidFill>
                  <a:schemeClr val="dk1"/>
                </a:solidFill>
              </a:defRPr>
            </a:lvl7pPr>
            <a:lvl8pPr marL="4876678" lvl="7" indent="-406390" rtl="0">
              <a:lnSpc>
                <a:spcPct val="115000"/>
              </a:lnSpc>
              <a:spcBef>
                <a:spcPts val="2133"/>
              </a:spcBef>
              <a:spcAft>
                <a:spcPts val="0"/>
              </a:spcAft>
              <a:buClr>
                <a:schemeClr val="dk1"/>
              </a:buClr>
              <a:buSzPts val="1200"/>
              <a:buFont typeface="Roboto Condensed Light"/>
              <a:buChar char="○"/>
              <a:defRPr>
                <a:solidFill>
                  <a:schemeClr val="dk1"/>
                </a:solidFill>
              </a:defRPr>
            </a:lvl8pPr>
            <a:lvl9pPr marL="5486263" lvl="8" indent="-406390" rtl="0">
              <a:lnSpc>
                <a:spcPct val="115000"/>
              </a:lnSpc>
              <a:spcBef>
                <a:spcPts val="2133"/>
              </a:spcBef>
              <a:spcAft>
                <a:spcPts val="2133"/>
              </a:spcAft>
              <a:buClr>
                <a:schemeClr val="dk1"/>
              </a:buClr>
              <a:buSzPts val="1200"/>
              <a:buFont typeface="Roboto Condensed Light"/>
              <a:buChar char="■"/>
              <a:defRPr>
                <a:solidFill>
                  <a:schemeClr val="dk1"/>
                </a:solidFill>
              </a:defRPr>
            </a:lvl9pPr>
          </a:lstStyle>
          <a:p>
            <a:pPr lvl="0"/>
            <a:r>
              <a:rPr lang="en-US" dirty="0"/>
              <a:t>Click to edit Master text styles</a:t>
            </a:r>
          </a:p>
        </p:txBody>
      </p:sp>
    </p:spTree>
    <p:extLst>
      <p:ext uri="{BB962C8B-B14F-4D97-AF65-F5344CB8AC3E}">
        <p14:creationId xmlns:p14="http://schemas.microsoft.com/office/powerpoint/2010/main" val="247269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95" name="Google Shape;95;p16"/>
          <p:cNvSpPr txBox="1">
            <a:spLocks noGrp="1"/>
          </p:cNvSpPr>
          <p:nvPr>
            <p:ph type="title" idx="2"/>
          </p:nvPr>
        </p:nvSpPr>
        <p:spPr>
          <a:xfrm>
            <a:off x="1028867" y="2746277"/>
            <a:ext cx="3140000" cy="541600"/>
          </a:xfrm>
          <a:prstGeom prst="rect">
            <a:avLst/>
          </a:prstGeom>
        </p:spPr>
        <p:txBody>
          <a:bodyPr spcFirstLastPara="1" wrap="square" lIns="91425" tIns="91425" rIns="91425" bIns="91425" anchor="b" anchorCtr="0">
            <a:noAutofit/>
          </a:bodyPr>
          <a:lstStyle>
            <a:lvl1pPr marL="0" lvl="0" indent="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dirty="0"/>
              <a:t>Click to edit Master title style</a:t>
            </a:r>
            <a:endParaRPr dirty="0"/>
          </a:p>
        </p:txBody>
      </p:sp>
      <p:sp>
        <p:nvSpPr>
          <p:cNvPr id="96" name="Google Shape;96;p16"/>
          <p:cNvSpPr txBox="1">
            <a:spLocks noGrp="1"/>
          </p:cNvSpPr>
          <p:nvPr>
            <p:ph type="subTitle" idx="1"/>
          </p:nvPr>
        </p:nvSpPr>
        <p:spPr>
          <a:xfrm>
            <a:off x="1028867" y="3171110"/>
            <a:ext cx="3140000" cy="11592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sp>
        <p:nvSpPr>
          <p:cNvPr id="97" name="Google Shape;97;p16"/>
          <p:cNvSpPr txBox="1">
            <a:spLocks noGrp="1"/>
          </p:cNvSpPr>
          <p:nvPr>
            <p:ph type="title" idx="3"/>
          </p:nvPr>
        </p:nvSpPr>
        <p:spPr>
          <a:xfrm>
            <a:off x="4526101" y="2746277"/>
            <a:ext cx="3140000" cy="541600"/>
          </a:xfrm>
          <a:prstGeom prst="rect">
            <a:avLst/>
          </a:prstGeom>
        </p:spPr>
        <p:txBody>
          <a:bodyPr spcFirstLastPara="1" wrap="square" lIns="91425" tIns="91425" rIns="91425" bIns="91425" anchor="b" anchorCtr="0">
            <a:noAutofit/>
          </a:bodyPr>
          <a:lstStyle>
            <a:lvl1pPr marL="0" lvl="0" indent="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98" name="Google Shape;98;p16"/>
          <p:cNvSpPr txBox="1">
            <a:spLocks noGrp="1"/>
          </p:cNvSpPr>
          <p:nvPr>
            <p:ph type="subTitle" idx="4"/>
          </p:nvPr>
        </p:nvSpPr>
        <p:spPr>
          <a:xfrm>
            <a:off x="4526100" y="3171110"/>
            <a:ext cx="3140000" cy="11592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99" name="Google Shape;99;p16"/>
          <p:cNvSpPr txBox="1">
            <a:spLocks noGrp="1"/>
          </p:cNvSpPr>
          <p:nvPr>
            <p:ph type="title" idx="5"/>
          </p:nvPr>
        </p:nvSpPr>
        <p:spPr>
          <a:xfrm>
            <a:off x="8023468" y="2746277"/>
            <a:ext cx="3139600" cy="541600"/>
          </a:xfrm>
          <a:prstGeom prst="rect">
            <a:avLst/>
          </a:prstGeom>
        </p:spPr>
        <p:txBody>
          <a:bodyPr spcFirstLastPara="1" wrap="square" lIns="91425" tIns="91425" rIns="91425" bIns="91425" anchor="b" anchorCtr="0">
            <a:noAutofit/>
          </a:bodyPr>
          <a:lstStyle>
            <a:lvl1pPr marL="0" lvl="0" indent="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00" name="Google Shape;100;p16"/>
          <p:cNvSpPr txBox="1">
            <a:spLocks noGrp="1"/>
          </p:cNvSpPr>
          <p:nvPr>
            <p:ph type="subTitle" idx="6"/>
          </p:nvPr>
        </p:nvSpPr>
        <p:spPr>
          <a:xfrm>
            <a:off x="8023467" y="3171110"/>
            <a:ext cx="3139600" cy="11592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pic>
        <p:nvPicPr>
          <p:cNvPr id="101" name="Google Shape;101;p16"/>
          <p:cNvPicPr preferRelativeResize="0"/>
          <p:nvPr/>
        </p:nvPicPr>
        <p:blipFill>
          <a:blip r:embed="rId2">
            <a:alphaModFix/>
          </a:blip>
          <a:stretch>
            <a:fillRect/>
          </a:stretch>
        </p:blipFill>
        <p:spPr>
          <a:xfrm>
            <a:off x="-102161" y="4142551"/>
            <a:ext cx="1233404" cy="1996260"/>
          </a:xfrm>
          <a:prstGeom prst="rect">
            <a:avLst/>
          </a:prstGeom>
          <a:noFill/>
          <a:ln>
            <a:noFill/>
          </a:ln>
          <a:effectLst>
            <a:reflection stA="50000" endPos="31000" fadeDir="5400012" sy="-100000" algn="bl" rotWithShape="0"/>
          </a:effectLst>
        </p:spPr>
      </p:pic>
      <p:pic>
        <p:nvPicPr>
          <p:cNvPr id="102" name="Google Shape;102;p16"/>
          <p:cNvPicPr preferRelativeResize="0"/>
          <p:nvPr/>
        </p:nvPicPr>
        <p:blipFill>
          <a:blip r:embed="rId3">
            <a:alphaModFix/>
          </a:blip>
          <a:stretch>
            <a:fillRect/>
          </a:stretch>
        </p:blipFill>
        <p:spPr>
          <a:xfrm>
            <a:off x="11302753" y="3992043"/>
            <a:ext cx="1597008" cy="2709211"/>
          </a:xfrm>
          <a:prstGeom prst="rect">
            <a:avLst/>
          </a:prstGeom>
          <a:noFill/>
          <a:ln>
            <a:noFill/>
          </a:ln>
          <a:effectLst>
            <a:reflection stA="50000" endPos="31000" fadeDir="5400012" sy="-100000" algn="bl" rotWithShape="0"/>
          </a:effectLst>
        </p:spPr>
      </p:pic>
      <p:pic>
        <p:nvPicPr>
          <p:cNvPr id="103" name="Google Shape;103;p16"/>
          <p:cNvPicPr preferRelativeResize="0"/>
          <p:nvPr/>
        </p:nvPicPr>
        <p:blipFill>
          <a:blip r:embed="rId4">
            <a:alphaModFix/>
          </a:blip>
          <a:stretch>
            <a:fillRect/>
          </a:stretch>
        </p:blipFill>
        <p:spPr>
          <a:xfrm flipH="1">
            <a:off x="4011707" y="5208267"/>
            <a:ext cx="3396803" cy="1319800"/>
          </a:xfrm>
          <a:prstGeom prst="rect">
            <a:avLst/>
          </a:prstGeom>
          <a:noFill/>
          <a:ln>
            <a:noFill/>
          </a:ln>
          <a:effectLst>
            <a:reflection stA="50000" endPos="30000" fadeDir="5400012" sy="-100000" algn="bl" rotWithShape="0"/>
          </a:effectLst>
        </p:spPr>
      </p:pic>
    </p:spTree>
    <p:extLst>
      <p:ext uri="{BB962C8B-B14F-4D97-AF65-F5344CB8AC3E}">
        <p14:creationId xmlns:p14="http://schemas.microsoft.com/office/powerpoint/2010/main" val="402811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06" name="Google Shape;106;p17"/>
          <p:cNvSpPr txBox="1">
            <a:spLocks noGrp="1"/>
          </p:cNvSpPr>
          <p:nvPr>
            <p:ph type="title" idx="2"/>
          </p:nvPr>
        </p:nvSpPr>
        <p:spPr>
          <a:xfrm>
            <a:off x="1051567" y="25258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dirty="0"/>
              <a:t>Click to edit Master title style</a:t>
            </a:r>
            <a:endParaRPr dirty="0"/>
          </a:p>
        </p:txBody>
      </p:sp>
      <p:sp>
        <p:nvSpPr>
          <p:cNvPr id="107" name="Google Shape;107;p17"/>
          <p:cNvSpPr txBox="1">
            <a:spLocks noGrp="1"/>
          </p:cNvSpPr>
          <p:nvPr>
            <p:ph type="subTitle" idx="1"/>
          </p:nvPr>
        </p:nvSpPr>
        <p:spPr>
          <a:xfrm>
            <a:off x="1051567" y="29506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sp>
        <p:nvSpPr>
          <p:cNvPr id="108" name="Google Shape;108;p17"/>
          <p:cNvSpPr txBox="1">
            <a:spLocks noGrp="1"/>
          </p:cNvSpPr>
          <p:nvPr>
            <p:ph type="title" idx="3"/>
          </p:nvPr>
        </p:nvSpPr>
        <p:spPr>
          <a:xfrm>
            <a:off x="4558604" y="25258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09" name="Google Shape;109;p17"/>
          <p:cNvSpPr txBox="1">
            <a:spLocks noGrp="1"/>
          </p:cNvSpPr>
          <p:nvPr>
            <p:ph type="subTitle" idx="4"/>
          </p:nvPr>
        </p:nvSpPr>
        <p:spPr>
          <a:xfrm>
            <a:off x="4558604" y="29506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sp>
        <p:nvSpPr>
          <p:cNvPr id="110" name="Google Shape;110;p17"/>
          <p:cNvSpPr txBox="1">
            <a:spLocks noGrp="1"/>
          </p:cNvSpPr>
          <p:nvPr>
            <p:ph type="title" idx="5"/>
          </p:nvPr>
        </p:nvSpPr>
        <p:spPr>
          <a:xfrm>
            <a:off x="1051567" y="49450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1" name="Google Shape;111;p17"/>
          <p:cNvSpPr txBox="1">
            <a:spLocks noGrp="1"/>
          </p:cNvSpPr>
          <p:nvPr>
            <p:ph type="subTitle" idx="6"/>
          </p:nvPr>
        </p:nvSpPr>
        <p:spPr>
          <a:xfrm>
            <a:off x="1051567" y="53698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112" name="Google Shape;112;p17"/>
          <p:cNvSpPr txBox="1">
            <a:spLocks noGrp="1"/>
          </p:cNvSpPr>
          <p:nvPr>
            <p:ph type="title" idx="7"/>
          </p:nvPr>
        </p:nvSpPr>
        <p:spPr>
          <a:xfrm>
            <a:off x="4558600" y="49450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3" name="Google Shape;113;p17"/>
          <p:cNvSpPr txBox="1">
            <a:spLocks noGrp="1"/>
          </p:cNvSpPr>
          <p:nvPr>
            <p:ph type="subTitle" idx="8"/>
          </p:nvPr>
        </p:nvSpPr>
        <p:spPr>
          <a:xfrm>
            <a:off x="4558560" y="53698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114" name="Google Shape;114;p17"/>
          <p:cNvSpPr txBox="1">
            <a:spLocks noGrp="1"/>
          </p:cNvSpPr>
          <p:nvPr>
            <p:ph type="title" idx="9"/>
          </p:nvPr>
        </p:nvSpPr>
        <p:spPr>
          <a:xfrm>
            <a:off x="8065400" y="25258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5" name="Google Shape;115;p17"/>
          <p:cNvSpPr txBox="1">
            <a:spLocks noGrp="1"/>
          </p:cNvSpPr>
          <p:nvPr>
            <p:ph type="subTitle" idx="13"/>
          </p:nvPr>
        </p:nvSpPr>
        <p:spPr>
          <a:xfrm>
            <a:off x="8065400" y="29506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116" name="Google Shape;116;p17"/>
          <p:cNvSpPr txBox="1">
            <a:spLocks noGrp="1"/>
          </p:cNvSpPr>
          <p:nvPr>
            <p:ph type="title" idx="14"/>
          </p:nvPr>
        </p:nvSpPr>
        <p:spPr>
          <a:xfrm>
            <a:off x="8065400" y="4945007"/>
            <a:ext cx="30748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7" name="Google Shape;117;p17"/>
          <p:cNvSpPr txBox="1">
            <a:spLocks noGrp="1"/>
          </p:cNvSpPr>
          <p:nvPr>
            <p:ph type="subTitle" idx="15"/>
          </p:nvPr>
        </p:nvSpPr>
        <p:spPr>
          <a:xfrm>
            <a:off x="8065555" y="5369807"/>
            <a:ext cx="3074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1867">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118" name="Google Shape;118;p17"/>
          <p:cNvSpPr txBox="1">
            <a:spLocks noGrp="1"/>
          </p:cNvSpPr>
          <p:nvPr>
            <p:ph type="title" idx="16" hasCustomPrompt="1"/>
          </p:nvPr>
        </p:nvSpPr>
        <p:spPr>
          <a:xfrm>
            <a:off x="2207100" y="1855573"/>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19" name="Google Shape;119;p17"/>
          <p:cNvSpPr txBox="1">
            <a:spLocks noGrp="1"/>
          </p:cNvSpPr>
          <p:nvPr>
            <p:ph type="title" idx="17" hasCustomPrompt="1"/>
          </p:nvPr>
        </p:nvSpPr>
        <p:spPr>
          <a:xfrm>
            <a:off x="2207100" y="4281236"/>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20" name="Google Shape;120;p17"/>
          <p:cNvSpPr txBox="1">
            <a:spLocks noGrp="1"/>
          </p:cNvSpPr>
          <p:nvPr>
            <p:ph type="title" idx="18" hasCustomPrompt="1"/>
          </p:nvPr>
        </p:nvSpPr>
        <p:spPr>
          <a:xfrm>
            <a:off x="5714084" y="1855507"/>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21" name="Google Shape;121;p17"/>
          <p:cNvSpPr txBox="1">
            <a:spLocks noGrp="1"/>
          </p:cNvSpPr>
          <p:nvPr>
            <p:ph type="title" idx="19" hasCustomPrompt="1"/>
          </p:nvPr>
        </p:nvSpPr>
        <p:spPr>
          <a:xfrm>
            <a:off x="5714084" y="4281236"/>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22" name="Google Shape;122;p17"/>
          <p:cNvSpPr txBox="1">
            <a:spLocks noGrp="1"/>
          </p:cNvSpPr>
          <p:nvPr>
            <p:ph type="title" idx="20" hasCustomPrompt="1"/>
          </p:nvPr>
        </p:nvSpPr>
        <p:spPr>
          <a:xfrm>
            <a:off x="9221084" y="1855507"/>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23" name="Google Shape;123;p17"/>
          <p:cNvSpPr txBox="1">
            <a:spLocks noGrp="1"/>
          </p:cNvSpPr>
          <p:nvPr>
            <p:ph type="title" idx="21" hasCustomPrompt="1"/>
          </p:nvPr>
        </p:nvSpPr>
        <p:spPr>
          <a:xfrm>
            <a:off x="9221084" y="4281236"/>
            <a:ext cx="7636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pic>
        <p:nvPicPr>
          <p:cNvPr id="124" name="Google Shape;124;p17"/>
          <p:cNvPicPr preferRelativeResize="0"/>
          <p:nvPr/>
        </p:nvPicPr>
        <p:blipFill>
          <a:blip r:embed="rId2">
            <a:alphaModFix/>
          </a:blip>
          <a:stretch>
            <a:fillRect/>
          </a:stretch>
        </p:blipFill>
        <p:spPr>
          <a:xfrm>
            <a:off x="11072324" y="2615903"/>
            <a:ext cx="1648232" cy="3849931"/>
          </a:xfrm>
          <a:prstGeom prst="rect">
            <a:avLst/>
          </a:prstGeom>
          <a:noFill/>
          <a:ln>
            <a:noFill/>
          </a:ln>
          <a:effectLst>
            <a:reflection stA="50000" endPos="31000" fadeDir="5400012" sy="-100000" algn="bl" rotWithShape="0"/>
          </a:effectLst>
        </p:spPr>
      </p:pic>
      <p:pic>
        <p:nvPicPr>
          <p:cNvPr id="125" name="Google Shape;125;p17"/>
          <p:cNvPicPr preferRelativeResize="0"/>
          <p:nvPr/>
        </p:nvPicPr>
        <p:blipFill>
          <a:blip r:embed="rId3">
            <a:alphaModFix/>
          </a:blip>
          <a:stretch>
            <a:fillRect/>
          </a:stretch>
        </p:blipFill>
        <p:spPr>
          <a:xfrm>
            <a:off x="-528437" y="2615900"/>
            <a:ext cx="1640351" cy="3849931"/>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307267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gradFill>
          <a:gsLst>
            <a:gs pos="0">
              <a:schemeClr val="dk2"/>
            </a:gs>
            <a:gs pos="100000">
              <a:schemeClr val="dk1"/>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3497600" y="919751"/>
            <a:ext cx="5196800" cy="98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28" name="Google Shape;128;p18"/>
          <p:cNvSpPr txBox="1">
            <a:spLocks noGrp="1"/>
          </p:cNvSpPr>
          <p:nvPr>
            <p:ph type="subTitle" idx="1"/>
          </p:nvPr>
        </p:nvSpPr>
        <p:spPr>
          <a:xfrm>
            <a:off x="3497600" y="1902917"/>
            <a:ext cx="5196800" cy="5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sz="2400">
                <a:solidFill>
                  <a:schemeClr val="lt1"/>
                </a:solidFill>
              </a:defRPr>
            </a:lvl1pPr>
            <a:lvl2pPr lvl="1" algn="ctr" rtl="0">
              <a:lnSpc>
                <a:spcPct val="100000"/>
              </a:lnSpc>
              <a:spcBef>
                <a:spcPts val="0"/>
              </a:spcBef>
              <a:spcAft>
                <a:spcPts val="0"/>
              </a:spcAft>
              <a:buClr>
                <a:schemeClr val="lt1"/>
              </a:buClr>
              <a:buSzPts val="2100"/>
              <a:buNone/>
              <a:defRPr sz="2800">
                <a:solidFill>
                  <a:schemeClr val="lt1"/>
                </a:solidFill>
              </a:defRPr>
            </a:lvl2pPr>
            <a:lvl3pPr lvl="2" algn="ctr" rtl="0">
              <a:lnSpc>
                <a:spcPct val="100000"/>
              </a:lnSpc>
              <a:spcBef>
                <a:spcPts val="0"/>
              </a:spcBef>
              <a:spcAft>
                <a:spcPts val="0"/>
              </a:spcAft>
              <a:buClr>
                <a:schemeClr val="lt1"/>
              </a:buClr>
              <a:buSzPts val="2100"/>
              <a:buNone/>
              <a:defRPr sz="2800">
                <a:solidFill>
                  <a:schemeClr val="lt1"/>
                </a:solidFill>
              </a:defRPr>
            </a:lvl3pPr>
            <a:lvl4pPr lvl="3"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9pPr>
          </a:lstStyle>
          <a:p>
            <a:r>
              <a:rPr lang="en-US" dirty="0"/>
              <a:t>Click to edit Master subtitle style</a:t>
            </a:r>
            <a:endParaRPr dirty="0"/>
          </a:p>
        </p:txBody>
      </p:sp>
      <p:sp>
        <p:nvSpPr>
          <p:cNvPr id="129" name="Google Shape;129;p18"/>
          <p:cNvSpPr txBox="1">
            <a:spLocks noGrp="1"/>
          </p:cNvSpPr>
          <p:nvPr>
            <p:ph type="title" idx="2" hasCustomPrompt="1"/>
          </p:nvPr>
        </p:nvSpPr>
        <p:spPr>
          <a:xfrm>
            <a:off x="3497600" y="2668252"/>
            <a:ext cx="5196800" cy="98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0" name="Google Shape;130;p18"/>
          <p:cNvSpPr txBox="1">
            <a:spLocks noGrp="1"/>
          </p:cNvSpPr>
          <p:nvPr>
            <p:ph type="subTitle" idx="3"/>
          </p:nvPr>
        </p:nvSpPr>
        <p:spPr>
          <a:xfrm>
            <a:off x="3497600" y="3650217"/>
            <a:ext cx="5196800" cy="5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sz="2400">
                <a:solidFill>
                  <a:schemeClr val="lt1"/>
                </a:solidFill>
              </a:defRPr>
            </a:lvl1pPr>
            <a:lvl2pPr lvl="1" algn="ctr" rtl="0">
              <a:lnSpc>
                <a:spcPct val="100000"/>
              </a:lnSpc>
              <a:spcBef>
                <a:spcPts val="0"/>
              </a:spcBef>
              <a:spcAft>
                <a:spcPts val="0"/>
              </a:spcAft>
              <a:buClr>
                <a:schemeClr val="lt1"/>
              </a:buClr>
              <a:buSzPts val="2100"/>
              <a:buNone/>
              <a:defRPr sz="2800">
                <a:solidFill>
                  <a:schemeClr val="lt1"/>
                </a:solidFill>
              </a:defRPr>
            </a:lvl2pPr>
            <a:lvl3pPr lvl="2" algn="ctr" rtl="0">
              <a:lnSpc>
                <a:spcPct val="100000"/>
              </a:lnSpc>
              <a:spcBef>
                <a:spcPts val="0"/>
              </a:spcBef>
              <a:spcAft>
                <a:spcPts val="0"/>
              </a:spcAft>
              <a:buClr>
                <a:schemeClr val="lt1"/>
              </a:buClr>
              <a:buSzPts val="2100"/>
              <a:buNone/>
              <a:defRPr sz="2800">
                <a:solidFill>
                  <a:schemeClr val="lt1"/>
                </a:solidFill>
              </a:defRPr>
            </a:lvl3pPr>
            <a:lvl4pPr lvl="3"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9pPr>
          </a:lstStyle>
          <a:p>
            <a:r>
              <a:rPr lang="en-US" dirty="0"/>
              <a:t>Click to edit Master subtitle style</a:t>
            </a:r>
            <a:endParaRPr dirty="0"/>
          </a:p>
        </p:txBody>
      </p:sp>
      <p:sp>
        <p:nvSpPr>
          <p:cNvPr id="131" name="Google Shape;131;p18"/>
          <p:cNvSpPr txBox="1">
            <a:spLocks noGrp="1"/>
          </p:cNvSpPr>
          <p:nvPr>
            <p:ph type="title" idx="4" hasCustomPrompt="1"/>
          </p:nvPr>
        </p:nvSpPr>
        <p:spPr>
          <a:xfrm>
            <a:off x="3497600" y="4416684"/>
            <a:ext cx="5196800" cy="98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2" name="Google Shape;132;p18"/>
          <p:cNvSpPr txBox="1">
            <a:spLocks noGrp="1"/>
          </p:cNvSpPr>
          <p:nvPr>
            <p:ph type="subTitle" idx="5"/>
          </p:nvPr>
        </p:nvSpPr>
        <p:spPr>
          <a:xfrm>
            <a:off x="3497600" y="5397449"/>
            <a:ext cx="5196800" cy="5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sz="2400">
                <a:solidFill>
                  <a:schemeClr val="lt1"/>
                </a:solidFill>
              </a:defRPr>
            </a:lvl1pPr>
            <a:lvl2pPr lvl="1" algn="ctr" rtl="0">
              <a:lnSpc>
                <a:spcPct val="100000"/>
              </a:lnSpc>
              <a:spcBef>
                <a:spcPts val="0"/>
              </a:spcBef>
              <a:spcAft>
                <a:spcPts val="0"/>
              </a:spcAft>
              <a:buClr>
                <a:schemeClr val="lt1"/>
              </a:buClr>
              <a:buSzPts val="2100"/>
              <a:buNone/>
              <a:defRPr sz="2800">
                <a:solidFill>
                  <a:schemeClr val="lt1"/>
                </a:solidFill>
              </a:defRPr>
            </a:lvl2pPr>
            <a:lvl3pPr lvl="2" algn="ctr" rtl="0">
              <a:lnSpc>
                <a:spcPct val="100000"/>
              </a:lnSpc>
              <a:spcBef>
                <a:spcPts val="0"/>
              </a:spcBef>
              <a:spcAft>
                <a:spcPts val="0"/>
              </a:spcAft>
              <a:buClr>
                <a:schemeClr val="lt1"/>
              </a:buClr>
              <a:buSzPts val="2100"/>
              <a:buNone/>
              <a:defRPr sz="2800">
                <a:solidFill>
                  <a:schemeClr val="lt1"/>
                </a:solidFill>
              </a:defRPr>
            </a:lvl3pPr>
            <a:lvl4pPr lvl="3"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800">
                <a:solidFill>
                  <a:schemeClr val="lt1"/>
                </a:solidFill>
                <a:latin typeface="PT Sans"/>
                <a:ea typeface="PT Sans"/>
                <a:cs typeface="PT Sans"/>
                <a:sym typeface="PT Sans"/>
              </a:defRPr>
            </a:lvl9pPr>
          </a:lstStyle>
          <a:p>
            <a:r>
              <a:rPr lang="en-US" dirty="0"/>
              <a:t>Click to edit Master subtitle style</a:t>
            </a:r>
            <a:endParaRPr dirty="0"/>
          </a:p>
        </p:txBody>
      </p:sp>
      <p:pic>
        <p:nvPicPr>
          <p:cNvPr id="133" name="Google Shape;133;p18"/>
          <p:cNvPicPr preferRelativeResize="0"/>
          <p:nvPr/>
        </p:nvPicPr>
        <p:blipFill>
          <a:blip r:embed="rId2">
            <a:alphaModFix/>
          </a:blip>
          <a:stretch>
            <a:fillRect/>
          </a:stretch>
        </p:blipFill>
        <p:spPr>
          <a:xfrm>
            <a:off x="-91617" y="324218"/>
            <a:ext cx="2428000" cy="5671300"/>
          </a:xfrm>
          <a:prstGeom prst="rect">
            <a:avLst/>
          </a:prstGeom>
          <a:noFill/>
          <a:ln>
            <a:noFill/>
          </a:ln>
          <a:effectLst>
            <a:reflection stA="50000" endPos="31000" fadeDir="5400012" sy="-100000" algn="bl" rotWithShape="0"/>
          </a:effectLst>
        </p:spPr>
      </p:pic>
      <p:pic>
        <p:nvPicPr>
          <p:cNvPr id="134" name="Google Shape;134;p18"/>
          <p:cNvPicPr preferRelativeResize="0"/>
          <p:nvPr/>
        </p:nvPicPr>
        <p:blipFill>
          <a:blip r:embed="rId2">
            <a:alphaModFix/>
          </a:blip>
          <a:stretch>
            <a:fillRect/>
          </a:stretch>
        </p:blipFill>
        <p:spPr>
          <a:xfrm>
            <a:off x="9855616" y="324218"/>
            <a:ext cx="2428000" cy="5671300"/>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409040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dirty="0"/>
              <a:t>Click to edit Master title style</a:t>
            </a:r>
            <a:endParaRPr dirty="0"/>
          </a:p>
        </p:txBody>
      </p:sp>
      <p:pic>
        <p:nvPicPr>
          <p:cNvPr id="137" name="Google Shape;137;p19"/>
          <p:cNvPicPr preferRelativeResize="0"/>
          <p:nvPr/>
        </p:nvPicPr>
        <p:blipFill>
          <a:blip r:embed="rId2">
            <a:alphaModFix/>
          </a:blip>
          <a:stretch>
            <a:fillRect/>
          </a:stretch>
        </p:blipFill>
        <p:spPr>
          <a:xfrm>
            <a:off x="11231987" y="3063809"/>
            <a:ext cx="1597008" cy="2709211"/>
          </a:xfrm>
          <a:prstGeom prst="rect">
            <a:avLst/>
          </a:prstGeom>
          <a:noFill/>
          <a:ln>
            <a:noFill/>
          </a:ln>
          <a:effectLst>
            <a:reflection stA="50000" endPos="31000" fadeDir="5400012" sy="-100000" algn="bl" rotWithShape="0"/>
          </a:effectLst>
        </p:spPr>
      </p:pic>
      <p:pic>
        <p:nvPicPr>
          <p:cNvPr id="138" name="Google Shape;138;p19"/>
          <p:cNvPicPr preferRelativeResize="0"/>
          <p:nvPr/>
        </p:nvPicPr>
        <p:blipFill>
          <a:blip r:embed="rId3">
            <a:alphaModFix/>
          </a:blip>
          <a:stretch>
            <a:fillRect/>
          </a:stretch>
        </p:blipFill>
        <p:spPr>
          <a:xfrm>
            <a:off x="-340466" y="5667166"/>
            <a:ext cx="3181001" cy="1234033"/>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271498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dirty="0"/>
              <a:t>Click to edit Master title style</a:t>
            </a:r>
            <a:endParaRPr dirty="0"/>
          </a:p>
        </p:txBody>
      </p:sp>
      <p:pic>
        <p:nvPicPr>
          <p:cNvPr id="141" name="Google Shape;141;p20"/>
          <p:cNvPicPr preferRelativeResize="0"/>
          <p:nvPr/>
        </p:nvPicPr>
        <p:blipFill>
          <a:blip r:embed="rId2">
            <a:alphaModFix/>
          </a:blip>
          <a:stretch>
            <a:fillRect/>
          </a:stretch>
        </p:blipFill>
        <p:spPr>
          <a:xfrm>
            <a:off x="11086273" y="4666318"/>
            <a:ext cx="1233404" cy="1996260"/>
          </a:xfrm>
          <a:prstGeom prst="rect">
            <a:avLst/>
          </a:prstGeom>
          <a:noFill/>
          <a:ln>
            <a:noFill/>
          </a:ln>
          <a:effectLst>
            <a:reflection stA="50000" endPos="31000" fadeDir="5400012" sy="-100000" algn="bl" rotWithShape="0"/>
          </a:effectLst>
        </p:spPr>
      </p:pic>
      <p:pic>
        <p:nvPicPr>
          <p:cNvPr id="142" name="Google Shape;142;p20"/>
          <p:cNvPicPr preferRelativeResize="0"/>
          <p:nvPr/>
        </p:nvPicPr>
        <p:blipFill>
          <a:blip r:embed="rId3">
            <a:alphaModFix/>
          </a:blip>
          <a:stretch>
            <a:fillRect/>
          </a:stretch>
        </p:blipFill>
        <p:spPr>
          <a:xfrm>
            <a:off x="-482244" y="3500896"/>
            <a:ext cx="1433029" cy="2637915"/>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4093879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000600" y="909251"/>
            <a:ext cx="4190800" cy="116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45" name="Google Shape;145;p21"/>
          <p:cNvSpPr txBox="1">
            <a:spLocks noGrp="1"/>
          </p:cNvSpPr>
          <p:nvPr>
            <p:ph type="subTitle" idx="1"/>
          </p:nvPr>
        </p:nvSpPr>
        <p:spPr>
          <a:xfrm>
            <a:off x="4000600" y="2073251"/>
            <a:ext cx="4190800" cy="1775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sp>
        <p:nvSpPr>
          <p:cNvPr id="146" name="Google Shape;146;p21"/>
          <p:cNvSpPr txBox="1"/>
          <p:nvPr/>
        </p:nvSpPr>
        <p:spPr>
          <a:xfrm>
            <a:off x="4000600" y="4572948"/>
            <a:ext cx="4190800" cy="8208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400"/>
              </a:spcBef>
              <a:spcAft>
                <a:spcPts val="0"/>
              </a:spcAft>
              <a:buNone/>
            </a:pPr>
            <a:r>
              <a:rPr lang="en" sz="1333">
                <a:solidFill>
                  <a:schemeClr val="dk1"/>
                </a:solidFill>
                <a:latin typeface="Cantarell"/>
                <a:ea typeface="Cantarell"/>
                <a:cs typeface="Cantarell"/>
                <a:sym typeface="Cantarell"/>
              </a:rPr>
              <a:t>CREDITS: This presentation template was created by </a:t>
            </a:r>
            <a:r>
              <a:rPr lang="en" sz="1333" b="1">
                <a:solidFill>
                  <a:schemeClr val="dk1"/>
                </a:solidFill>
                <a:uFill>
                  <a:noFill/>
                </a:uFill>
                <a:latin typeface="Cantarell"/>
                <a:ea typeface="Cantarell"/>
                <a:cs typeface="Cantarell"/>
                <a:sym typeface="Cantarell"/>
                <a:hlinkClick r:id="rId2">
                  <a:extLst>
                    <a:ext uri="{A12FA001-AC4F-418D-AE19-62706E023703}">
                      <ahyp:hlinkClr xmlns:ahyp="http://schemas.microsoft.com/office/drawing/2018/hyperlinkcolor" val="tx"/>
                    </a:ext>
                  </a:extLst>
                </a:hlinkClick>
              </a:rPr>
              <a:t>Slidesgo</a:t>
            </a:r>
            <a:r>
              <a:rPr lang="en" sz="1333">
                <a:solidFill>
                  <a:schemeClr val="dk1"/>
                </a:solidFill>
                <a:latin typeface="Cantarell"/>
                <a:ea typeface="Cantarell"/>
                <a:cs typeface="Cantarell"/>
                <a:sym typeface="Cantarell"/>
              </a:rPr>
              <a:t>, and includes icons by </a:t>
            </a:r>
            <a:r>
              <a:rPr lang="en" sz="1333" b="1">
                <a:solidFill>
                  <a:schemeClr val="dk1"/>
                </a:solidFill>
                <a:uFill>
                  <a:noFill/>
                </a:uFill>
                <a:latin typeface="Cantarell"/>
                <a:ea typeface="Cantarell"/>
                <a:cs typeface="Cantarell"/>
                <a:sym typeface="Cantarell"/>
                <a:hlinkClick r:id="rId3">
                  <a:extLst>
                    <a:ext uri="{A12FA001-AC4F-418D-AE19-62706E023703}">
                      <ahyp:hlinkClr xmlns:ahyp="http://schemas.microsoft.com/office/drawing/2018/hyperlinkcolor" val="tx"/>
                    </a:ext>
                  </a:extLst>
                </a:hlinkClick>
              </a:rPr>
              <a:t>Flaticon</a:t>
            </a:r>
            <a:r>
              <a:rPr lang="en" sz="1333" b="1">
                <a:solidFill>
                  <a:schemeClr val="dk1"/>
                </a:solidFill>
                <a:latin typeface="Cantarell"/>
                <a:ea typeface="Cantarell"/>
                <a:cs typeface="Cantarell"/>
                <a:sym typeface="Cantarell"/>
              </a:rPr>
              <a:t> </a:t>
            </a:r>
            <a:r>
              <a:rPr lang="en" sz="1333">
                <a:solidFill>
                  <a:schemeClr val="dk1"/>
                </a:solidFill>
                <a:latin typeface="Cantarell"/>
                <a:ea typeface="Cantarell"/>
                <a:cs typeface="Cantarell"/>
                <a:sym typeface="Cantarell"/>
              </a:rPr>
              <a:t>and infographics &amp; images by </a:t>
            </a:r>
            <a:r>
              <a:rPr lang="en" sz="1333" b="1">
                <a:solidFill>
                  <a:schemeClr val="dk1"/>
                </a:solidFill>
                <a:uFill>
                  <a:noFill/>
                </a:uFill>
                <a:latin typeface="Cantarell"/>
                <a:ea typeface="Cantarell"/>
                <a:cs typeface="Cantarell"/>
                <a:sym typeface="Cantarell"/>
                <a:hlinkClick r:id="rId4">
                  <a:extLst>
                    <a:ext uri="{A12FA001-AC4F-418D-AE19-62706E023703}">
                      <ahyp:hlinkClr xmlns:ahyp="http://schemas.microsoft.com/office/drawing/2018/hyperlinkcolor" val="tx"/>
                    </a:ext>
                  </a:extLst>
                </a:hlinkClick>
              </a:rPr>
              <a:t>Freepik</a:t>
            </a:r>
            <a:endParaRPr sz="1333" b="1"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160188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47"/>
        <p:cNvGrpSpPr/>
        <p:nvPr/>
      </p:nvGrpSpPr>
      <p:grpSpPr>
        <a:xfrm>
          <a:off x="0" y="0"/>
          <a:ext cx="0" cy="0"/>
          <a:chOff x="0" y="0"/>
          <a:chExt cx="0" cy="0"/>
        </a:xfrm>
      </p:grpSpPr>
      <p:pic>
        <p:nvPicPr>
          <p:cNvPr id="148" name="Google Shape;148;p22"/>
          <p:cNvPicPr preferRelativeResize="0"/>
          <p:nvPr/>
        </p:nvPicPr>
        <p:blipFill>
          <a:blip r:embed="rId2">
            <a:alphaModFix/>
          </a:blip>
          <a:stretch>
            <a:fillRect/>
          </a:stretch>
        </p:blipFill>
        <p:spPr>
          <a:xfrm>
            <a:off x="-431527" y="3429001"/>
            <a:ext cx="1233404" cy="1996260"/>
          </a:xfrm>
          <a:prstGeom prst="rect">
            <a:avLst/>
          </a:prstGeom>
          <a:noFill/>
          <a:ln>
            <a:noFill/>
          </a:ln>
          <a:effectLst>
            <a:reflection stA="50000" endPos="31000" fadeDir="5400012" sy="-100000" algn="bl" rotWithShape="0"/>
          </a:effectLst>
        </p:spPr>
      </p:pic>
      <p:pic>
        <p:nvPicPr>
          <p:cNvPr id="149" name="Google Shape;149;p22"/>
          <p:cNvPicPr preferRelativeResize="0"/>
          <p:nvPr/>
        </p:nvPicPr>
        <p:blipFill>
          <a:blip r:embed="rId3">
            <a:alphaModFix/>
          </a:blip>
          <a:stretch>
            <a:fillRect/>
          </a:stretch>
        </p:blipFill>
        <p:spPr>
          <a:xfrm>
            <a:off x="11231987" y="3063809"/>
            <a:ext cx="1597008" cy="2709211"/>
          </a:xfrm>
          <a:prstGeom prst="rect">
            <a:avLst/>
          </a:prstGeom>
          <a:noFill/>
          <a:ln>
            <a:noFill/>
          </a:ln>
          <a:effectLst>
            <a:reflection stA="50000" endPos="31000" fadeDir="5400012" sy="-100000" algn="bl" rotWithShape="0"/>
          </a:effectLst>
        </p:spPr>
      </p:pic>
      <p:pic>
        <p:nvPicPr>
          <p:cNvPr id="150" name="Google Shape;150;p22"/>
          <p:cNvPicPr preferRelativeResize="0"/>
          <p:nvPr/>
        </p:nvPicPr>
        <p:blipFill>
          <a:blip r:embed="rId4">
            <a:alphaModFix/>
          </a:blip>
          <a:stretch>
            <a:fillRect/>
          </a:stretch>
        </p:blipFill>
        <p:spPr>
          <a:xfrm>
            <a:off x="-340466" y="5667166"/>
            <a:ext cx="3181001" cy="1234033"/>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154635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dk2"/>
            </a:gs>
            <a:gs pos="100000">
              <a:schemeClr val="dk1"/>
            </a:gs>
          </a:gsLst>
          <a:path path="circle">
            <a:fillToRect l="50000" t="50000" r="50000" b="50000"/>
          </a:path>
          <a:tileRect/>
        </a:gradFill>
        <a:effectLst/>
      </p:bgPr>
    </p:bg>
    <p:spTree>
      <p:nvGrpSpPr>
        <p:cNvPr id="1" name="Shape 151"/>
        <p:cNvGrpSpPr/>
        <p:nvPr/>
      </p:nvGrpSpPr>
      <p:grpSpPr>
        <a:xfrm>
          <a:off x="0" y="0"/>
          <a:ext cx="0" cy="0"/>
          <a:chOff x="0" y="0"/>
          <a:chExt cx="0" cy="0"/>
        </a:xfrm>
      </p:grpSpPr>
      <p:pic>
        <p:nvPicPr>
          <p:cNvPr id="152" name="Google Shape;152;p23"/>
          <p:cNvPicPr preferRelativeResize="0"/>
          <p:nvPr/>
        </p:nvPicPr>
        <p:blipFill>
          <a:blip r:embed="rId2">
            <a:alphaModFix/>
          </a:blip>
          <a:stretch>
            <a:fillRect/>
          </a:stretch>
        </p:blipFill>
        <p:spPr>
          <a:xfrm>
            <a:off x="-789801" y="1127674"/>
            <a:ext cx="2485800" cy="4517500"/>
          </a:xfrm>
          <a:prstGeom prst="rect">
            <a:avLst/>
          </a:prstGeom>
          <a:noFill/>
          <a:ln>
            <a:noFill/>
          </a:ln>
          <a:effectLst>
            <a:reflection stA="50000" endPos="31000" fadeDir="5400012" sy="-100000" algn="bl" rotWithShape="0"/>
          </a:effectLst>
        </p:spPr>
      </p:pic>
      <p:pic>
        <p:nvPicPr>
          <p:cNvPr id="153" name="Google Shape;153;p23"/>
          <p:cNvPicPr preferRelativeResize="0"/>
          <p:nvPr/>
        </p:nvPicPr>
        <p:blipFill>
          <a:blip r:embed="rId3">
            <a:alphaModFix/>
          </a:blip>
          <a:stretch>
            <a:fillRect/>
          </a:stretch>
        </p:blipFill>
        <p:spPr>
          <a:xfrm>
            <a:off x="10105363" y="459440"/>
            <a:ext cx="2876440" cy="4798200"/>
          </a:xfrm>
          <a:prstGeom prst="rect">
            <a:avLst/>
          </a:prstGeom>
          <a:noFill/>
          <a:ln>
            <a:noFill/>
          </a:ln>
          <a:effectLst>
            <a:reflection stA="50000" endPos="31000" fadeDir="5400012" sy="-100000" algn="bl" rotWithShape="0"/>
          </a:effectLst>
        </p:spPr>
      </p:pic>
      <p:pic>
        <p:nvPicPr>
          <p:cNvPr id="154" name="Google Shape;154;p23"/>
          <p:cNvPicPr preferRelativeResize="0"/>
          <p:nvPr/>
        </p:nvPicPr>
        <p:blipFill>
          <a:blip r:embed="rId4">
            <a:alphaModFix/>
          </a:blip>
          <a:stretch>
            <a:fillRect/>
          </a:stretch>
        </p:blipFill>
        <p:spPr>
          <a:xfrm>
            <a:off x="3319084" y="4951933"/>
            <a:ext cx="5330267" cy="2267267"/>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24621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chemeClr val="dk2"/>
            </a:gs>
            <a:gs pos="100000">
              <a:schemeClr val="dk1"/>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950800" y="3382651"/>
            <a:ext cx="362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6667">
                <a:solidFill>
                  <a:schemeClr val="lt1"/>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22" name="Google Shape;22;p3"/>
          <p:cNvSpPr txBox="1">
            <a:spLocks noGrp="1"/>
          </p:cNvSpPr>
          <p:nvPr>
            <p:ph type="title" idx="2" hasCustomPrompt="1"/>
          </p:nvPr>
        </p:nvSpPr>
        <p:spPr>
          <a:xfrm>
            <a:off x="1957100" y="1696717"/>
            <a:ext cx="1611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3" name="Google Shape;23;p3"/>
          <p:cNvSpPr txBox="1">
            <a:spLocks noGrp="1"/>
          </p:cNvSpPr>
          <p:nvPr>
            <p:ph type="subTitle" idx="1"/>
          </p:nvPr>
        </p:nvSpPr>
        <p:spPr>
          <a:xfrm>
            <a:off x="950800" y="4487884"/>
            <a:ext cx="3624000" cy="9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2133">
                <a:solidFill>
                  <a:schemeClr val="lt1"/>
                </a:solidFill>
              </a:defRPr>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2133"/>
              </a:spcBef>
              <a:spcAft>
                <a:spcPts val="0"/>
              </a:spcAft>
              <a:buClr>
                <a:schemeClr val="lt1"/>
              </a:buClr>
              <a:buSzPts val="1600"/>
              <a:buNone/>
              <a:defRPr sz="2133">
                <a:solidFill>
                  <a:schemeClr val="lt1"/>
                </a:solidFill>
              </a:defRPr>
            </a:lvl3pPr>
            <a:lvl4pPr lvl="3" algn="ctr" rtl="0">
              <a:lnSpc>
                <a:spcPct val="100000"/>
              </a:lnSpc>
              <a:spcBef>
                <a:spcPts val="2133"/>
              </a:spcBef>
              <a:spcAft>
                <a:spcPts val="0"/>
              </a:spcAft>
              <a:buClr>
                <a:schemeClr val="lt1"/>
              </a:buClr>
              <a:buSzPts val="1600"/>
              <a:buNone/>
              <a:defRPr sz="2133">
                <a:solidFill>
                  <a:schemeClr val="lt1"/>
                </a:solidFill>
              </a:defRPr>
            </a:lvl4pPr>
            <a:lvl5pPr lvl="4" algn="ctr" rtl="0">
              <a:lnSpc>
                <a:spcPct val="100000"/>
              </a:lnSpc>
              <a:spcBef>
                <a:spcPts val="2133"/>
              </a:spcBef>
              <a:spcAft>
                <a:spcPts val="0"/>
              </a:spcAft>
              <a:buClr>
                <a:schemeClr val="lt1"/>
              </a:buClr>
              <a:buSzPts val="1600"/>
              <a:buNone/>
              <a:defRPr sz="2133">
                <a:solidFill>
                  <a:schemeClr val="lt1"/>
                </a:solidFill>
              </a:defRPr>
            </a:lvl5pPr>
            <a:lvl6pPr lvl="5" algn="ctr" rtl="0">
              <a:lnSpc>
                <a:spcPct val="100000"/>
              </a:lnSpc>
              <a:spcBef>
                <a:spcPts val="2133"/>
              </a:spcBef>
              <a:spcAft>
                <a:spcPts val="0"/>
              </a:spcAft>
              <a:buClr>
                <a:schemeClr val="lt1"/>
              </a:buClr>
              <a:buSzPts val="1600"/>
              <a:buNone/>
              <a:defRPr sz="2133">
                <a:solidFill>
                  <a:schemeClr val="lt1"/>
                </a:solidFill>
              </a:defRPr>
            </a:lvl6pPr>
            <a:lvl7pPr lvl="6" algn="ctr" rtl="0">
              <a:lnSpc>
                <a:spcPct val="100000"/>
              </a:lnSpc>
              <a:spcBef>
                <a:spcPts val="2133"/>
              </a:spcBef>
              <a:spcAft>
                <a:spcPts val="0"/>
              </a:spcAft>
              <a:buClr>
                <a:schemeClr val="lt1"/>
              </a:buClr>
              <a:buSzPts val="1600"/>
              <a:buNone/>
              <a:defRPr sz="2133">
                <a:solidFill>
                  <a:schemeClr val="lt1"/>
                </a:solidFill>
              </a:defRPr>
            </a:lvl7pPr>
            <a:lvl8pPr lvl="7" algn="ctr" rtl="0">
              <a:lnSpc>
                <a:spcPct val="100000"/>
              </a:lnSpc>
              <a:spcBef>
                <a:spcPts val="2133"/>
              </a:spcBef>
              <a:spcAft>
                <a:spcPts val="0"/>
              </a:spcAft>
              <a:buClr>
                <a:schemeClr val="lt1"/>
              </a:buClr>
              <a:buSzPts val="1600"/>
              <a:buNone/>
              <a:defRPr sz="2133">
                <a:solidFill>
                  <a:schemeClr val="lt1"/>
                </a:solidFill>
              </a:defRPr>
            </a:lvl8pPr>
            <a:lvl9pPr lvl="8" algn="ctr" rtl="0">
              <a:lnSpc>
                <a:spcPct val="100000"/>
              </a:lnSpc>
              <a:spcBef>
                <a:spcPts val="2133"/>
              </a:spcBef>
              <a:spcAft>
                <a:spcPts val="2133"/>
              </a:spcAft>
              <a:buClr>
                <a:schemeClr val="lt1"/>
              </a:buClr>
              <a:buSzPts val="1600"/>
              <a:buNone/>
              <a:defRPr sz="2133">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406206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155"/>
        <p:cNvGrpSpPr/>
        <p:nvPr/>
      </p:nvGrpSpPr>
      <p:grpSpPr>
        <a:xfrm>
          <a:off x="0" y="0"/>
          <a:ext cx="0" cy="0"/>
          <a:chOff x="0" y="0"/>
          <a:chExt cx="0" cy="0"/>
        </a:xfrm>
      </p:grpSpPr>
      <p:grpSp>
        <p:nvGrpSpPr>
          <p:cNvPr id="156" name="Google Shape;156;p24"/>
          <p:cNvGrpSpPr/>
          <p:nvPr/>
        </p:nvGrpSpPr>
        <p:grpSpPr>
          <a:xfrm>
            <a:off x="-481143" y="1987434"/>
            <a:ext cx="13154157" cy="4812037"/>
            <a:chOff x="-360857" y="1490575"/>
            <a:chExt cx="9865618" cy="3609028"/>
          </a:xfrm>
        </p:grpSpPr>
        <p:pic>
          <p:nvPicPr>
            <p:cNvPr id="157" name="Google Shape;157;p24"/>
            <p:cNvPicPr preferRelativeResize="0"/>
            <p:nvPr/>
          </p:nvPicPr>
          <p:blipFill>
            <a:blip r:embed="rId2">
              <a:alphaModFix/>
            </a:blip>
            <a:stretch>
              <a:fillRect/>
            </a:stretch>
          </p:blipFill>
          <p:spPr>
            <a:xfrm>
              <a:off x="3191904" y="3594388"/>
              <a:ext cx="925053" cy="1497195"/>
            </a:xfrm>
            <a:prstGeom prst="rect">
              <a:avLst/>
            </a:prstGeom>
            <a:noFill/>
            <a:ln>
              <a:noFill/>
            </a:ln>
            <a:effectLst>
              <a:reflection stA="50000" endPos="31000" fadeDir="5400012" sy="-100000" algn="bl" rotWithShape="0"/>
            </a:effectLst>
          </p:spPr>
        </p:pic>
        <p:pic>
          <p:nvPicPr>
            <p:cNvPr id="158" name="Google Shape;158;p24"/>
            <p:cNvPicPr preferRelativeResize="0"/>
            <p:nvPr/>
          </p:nvPicPr>
          <p:blipFill>
            <a:blip r:embed="rId3">
              <a:alphaModFix/>
            </a:blip>
            <a:stretch>
              <a:fillRect/>
            </a:stretch>
          </p:blipFill>
          <p:spPr>
            <a:xfrm>
              <a:off x="872401" y="2863129"/>
              <a:ext cx="1112202" cy="2021213"/>
            </a:xfrm>
            <a:prstGeom prst="rect">
              <a:avLst/>
            </a:prstGeom>
            <a:noFill/>
            <a:ln>
              <a:noFill/>
            </a:ln>
            <a:effectLst>
              <a:reflection stA="50000" endPos="31000" fadeDir="5400012" sy="-100000" algn="bl" rotWithShape="0"/>
            </a:effectLst>
          </p:spPr>
        </p:pic>
        <p:pic>
          <p:nvPicPr>
            <p:cNvPr id="159" name="Google Shape;159;p24"/>
            <p:cNvPicPr preferRelativeResize="0"/>
            <p:nvPr/>
          </p:nvPicPr>
          <p:blipFill>
            <a:blip r:embed="rId4">
              <a:alphaModFix/>
            </a:blip>
            <a:stretch>
              <a:fillRect/>
            </a:stretch>
          </p:blipFill>
          <p:spPr>
            <a:xfrm flipH="1">
              <a:off x="1965892" y="2994032"/>
              <a:ext cx="1240533" cy="2069337"/>
            </a:xfrm>
            <a:prstGeom prst="rect">
              <a:avLst/>
            </a:prstGeom>
            <a:noFill/>
            <a:ln>
              <a:noFill/>
            </a:ln>
            <a:effectLst>
              <a:reflection stA="50000" endPos="31000" fadeDir="5400012" sy="-100000" algn="bl" rotWithShape="0"/>
            </a:effectLst>
          </p:spPr>
        </p:pic>
        <p:pic>
          <p:nvPicPr>
            <p:cNvPr id="160" name="Google Shape;160;p24"/>
            <p:cNvPicPr preferRelativeResize="0"/>
            <p:nvPr/>
          </p:nvPicPr>
          <p:blipFill>
            <a:blip r:embed="rId5">
              <a:alphaModFix/>
            </a:blip>
            <a:stretch>
              <a:fillRect/>
            </a:stretch>
          </p:blipFill>
          <p:spPr>
            <a:xfrm>
              <a:off x="-360857" y="1490577"/>
              <a:ext cx="1236174" cy="2887448"/>
            </a:xfrm>
            <a:prstGeom prst="rect">
              <a:avLst/>
            </a:prstGeom>
            <a:noFill/>
            <a:ln>
              <a:noFill/>
            </a:ln>
            <a:effectLst>
              <a:reflection stA="50000" endPos="31000" fadeDir="5400012" sy="-100000" algn="bl" rotWithShape="0"/>
            </a:effectLst>
          </p:spPr>
        </p:pic>
        <p:pic>
          <p:nvPicPr>
            <p:cNvPr id="161" name="Google Shape;161;p24"/>
            <p:cNvPicPr preferRelativeResize="0"/>
            <p:nvPr/>
          </p:nvPicPr>
          <p:blipFill>
            <a:blip r:embed="rId6">
              <a:alphaModFix/>
            </a:blip>
            <a:stretch>
              <a:fillRect/>
            </a:stretch>
          </p:blipFill>
          <p:spPr>
            <a:xfrm>
              <a:off x="5035417" y="3586367"/>
              <a:ext cx="930400" cy="1513236"/>
            </a:xfrm>
            <a:prstGeom prst="rect">
              <a:avLst/>
            </a:prstGeom>
            <a:noFill/>
            <a:ln>
              <a:noFill/>
            </a:ln>
            <a:effectLst>
              <a:reflection stA="50000" endPos="31000" fadeDir="5400012" sy="-100000" algn="bl" rotWithShape="0"/>
            </a:effectLst>
          </p:spPr>
        </p:pic>
        <p:pic>
          <p:nvPicPr>
            <p:cNvPr id="162" name="Google Shape;162;p24"/>
            <p:cNvPicPr preferRelativeResize="0"/>
            <p:nvPr/>
          </p:nvPicPr>
          <p:blipFill>
            <a:blip r:embed="rId7">
              <a:alphaModFix/>
            </a:blip>
            <a:stretch>
              <a:fillRect/>
            </a:stretch>
          </p:blipFill>
          <p:spPr>
            <a:xfrm>
              <a:off x="7196817" y="2884522"/>
              <a:ext cx="1074772" cy="1978436"/>
            </a:xfrm>
            <a:prstGeom prst="rect">
              <a:avLst/>
            </a:prstGeom>
            <a:noFill/>
            <a:ln>
              <a:noFill/>
            </a:ln>
            <a:effectLst>
              <a:reflection stA="50000" endPos="31000" fadeDir="5400012" sy="-100000" algn="bl" rotWithShape="0"/>
            </a:effectLst>
          </p:spPr>
        </p:pic>
        <p:pic>
          <p:nvPicPr>
            <p:cNvPr id="163" name="Google Shape;163;p24"/>
            <p:cNvPicPr preferRelativeResize="0"/>
            <p:nvPr/>
          </p:nvPicPr>
          <p:blipFill>
            <a:blip r:embed="rId8">
              <a:alphaModFix/>
            </a:blip>
            <a:stretch>
              <a:fillRect/>
            </a:stretch>
          </p:blipFill>
          <p:spPr>
            <a:xfrm>
              <a:off x="5980340" y="2994032"/>
              <a:ext cx="1197756" cy="2031908"/>
            </a:xfrm>
            <a:prstGeom prst="rect">
              <a:avLst/>
            </a:prstGeom>
            <a:noFill/>
            <a:ln>
              <a:noFill/>
            </a:ln>
            <a:effectLst>
              <a:reflection stA="50000" endPos="31000" fadeDir="5400012" sy="-100000" algn="bl" rotWithShape="0"/>
            </a:effectLst>
          </p:spPr>
        </p:pic>
        <p:pic>
          <p:nvPicPr>
            <p:cNvPr id="164" name="Google Shape;164;p24"/>
            <p:cNvPicPr preferRelativeResize="0"/>
            <p:nvPr/>
          </p:nvPicPr>
          <p:blipFill>
            <a:blip r:embed="rId9">
              <a:alphaModFix/>
            </a:blip>
            <a:stretch>
              <a:fillRect/>
            </a:stretch>
          </p:blipFill>
          <p:spPr>
            <a:xfrm>
              <a:off x="8274497" y="1490575"/>
              <a:ext cx="1230263" cy="2887448"/>
            </a:xfrm>
            <a:prstGeom prst="rect">
              <a:avLst/>
            </a:prstGeom>
            <a:noFill/>
            <a:ln>
              <a:noFill/>
            </a:ln>
            <a:effectLst>
              <a:reflection stA="50000" endPos="31000" fadeDir="5400012" sy="-100000" algn="bl" rotWithShape="0"/>
            </a:effectLst>
          </p:spPr>
        </p:pic>
      </p:grpSp>
    </p:spTree>
    <p:extLst>
      <p:ext uri="{BB962C8B-B14F-4D97-AF65-F5344CB8AC3E}">
        <p14:creationId xmlns:p14="http://schemas.microsoft.com/office/powerpoint/2010/main" val="3383119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chemeClr val="dk2"/>
            </a:gs>
            <a:gs pos="100000">
              <a:schemeClr val="dk1"/>
            </a:gs>
          </a:gsLst>
          <a:path path="circle">
            <a:fillToRect l="50000" t="50000" r="50000" b="50000"/>
          </a:path>
          <a:tileRect/>
        </a:gradFill>
        <a:effectLst/>
      </p:bgPr>
    </p:bg>
    <p:spTree>
      <p:nvGrpSpPr>
        <p:cNvPr id="1" name="Shape 165"/>
        <p:cNvGrpSpPr/>
        <p:nvPr/>
      </p:nvGrpSpPr>
      <p:grpSpPr>
        <a:xfrm>
          <a:off x="0" y="0"/>
          <a:ext cx="0" cy="0"/>
          <a:chOff x="0" y="0"/>
          <a:chExt cx="0" cy="0"/>
        </a:xfrm>
      </p:grpSpPr>
      <p:pic>
        <p:nvPicPr>
          <p:cNvPr id="166" name="Google Shape;166;p25"/>
          <p:cNvPicPr preferRelativeResize="0"/>
          <p:nvPr/>
        </p:nvPicPr>
        <p:blipFill>
          <a:blip r:embed="rId2">
            <a:alphaModFix/>
          </a:blip>
          <a:stretch>
            <a:fillRect/>
          </a:stretch>
        </p:blipFill>
        <p:spPr>
          <a:xfrm>
            <a:off x="9667268" y="3280073"/>
            <a:ext cx="1482936" cy="2694951"/>
          </a:xfrm>
          <a:prstGeom prst="rect">
            <a:avLst/>
          </a:prstGeom>
          <a:noFill/>
          <a:ln>
            <a:noFill/>
          </a:ln>
          <a:effectLst>
            <a:reflection stA="50000" endPos="31000" fadeDir="5400012" sy="-100000" algn="bl" rotWithShape="0"/>
          </a:effectLst>
        </p:spPr>
      </p:pic>
      <p:pic>
        <p:nvPicPr>
          <p:cNvPr id="167" name="Google Shape;167;p25"/>
          <p:cNvPicPr preferRelativeResize="0"/>
          <p:nvPr/>
        </p:nvPicPr>
        <p:blipFill>
          <a:blip r:embed="rId3">
            <a:alphaModFix/>
          </a:blip>
          <a:stretch>
            <a:fillRect/>
          </a:stretch>
        </p:blipFill>
        <p:spPr>
          <a:xfrm flipH="1">
            <a:off x="1073457" y="2498510"/>
            <a:ext cx="1654044" cy="2759116"/>
          </a:xfrm>
          <a:prstGeom prst="rect">
            <a:avLst/>
          </a:prstGeom>
          <a:noFill/>
          <a:ln>
            <a:noFill/>
          </a:ln>
          <a:effectLst>
            <a:reflection stA="50000" endPos="31000" fadeDir="5400012" sy="-100000" algn="bl" rotWithShape="0"/>
          </a:effectLst>
        </p:spPr>
      </p:pic>
      <p:pic>
        <p:nvPicPr>
          <p:cNvPr id="168" name="Google Shape;168;p25"/>
          <p:cNvPicPr preferRelativeResize="0"/>
          <p:nvPr/>
        </p:nvPicPr>
        <p:blipFill>
          <a:blip r:embed="rId4">
            <a:alphaModFix/>
          </a:blip>
          <a:stretch>
            <a:fillRect/>
          </a:stretch>
        </p:blipFill>
        <p:spPr>
          <a:xfrm>
            <a:off x="4584093" y="4974389"/>
            <a:ext cx="3617040" cy="1403132"/>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329942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BFBFBF">
                <a:alpha val="15294"/>
              </a:srgbClr>
            </a:gs>
            <a:gs pos="63000">
              <a:srgbClr val="BFBFBF">
                <a:alpha val="15294"/>
              </a:srgbClr>
            </a:gs>
            <a:gs pos="100000">
              <a:srgbClr val="BBBBBB">
                <a:alpha val="40000"/>
              </a:srgbClr>
            </a:gs>
          </a:gsLst>
          <a:path path="circle">
            <a:fillToRect l="50000" t="50000" r="50000" b="50000"/>
          </a:path>
          <a:tileRect/>
        </a:gra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69" name="Google Shape;69;p13"/>
          <p:cNvSpPr txBox="1">
            <a:spLocks noGrp="1"/>
          </p:cNvSpPr>
          <p:nvPr>
            <p:ph type="title" idx="2"/>
          </p:nvPr>
        </p:nvSpPr>
        <p:spPr>
          <a:xfrm>
            <a:off x="2444449" y="1910007"/>
            <a:ext cx="3102800" cy="59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dirty="0"/>
              <a:t>Click to edit Master title style</a:t>
            </a:r>
            <a:endParaRPr dirty="0"/>
          </a:p>
        </p:txBody>
      </p:sp>
      <p:sp>
        <p:nvSpPr>
          <p:cNvPr id="70" name="Google Shape;70;p13"/>
          <p:cNvSpPr txBox="1">
            <a:spLocks noGrp="1"/>
          </p:cNvSpPr>
          <p:nvPr>
            <p:ph type="subTitle" idx="1"/>
          </p:nvPr>
        </p:nvSpPr>
        <p:spPr>
          <a:xfrm>
            <a:off x="2444449" y="2401441"/>
            <a:ext cx="3102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dirty="0"/>
              <a:t>Click to edit Master subtitle style</a:t>
            </a:r>
            <a:endParaRPr dirty="0"/>
          </a:p>
        </p:txBody>
      </p:sp>
      <p:sp>
        <p:nvSpPr>
          <p:cNvPr id="71" name="Google Shape;71;p13"/>
          <p:cNvSpPr txBox="1">
            <a:spLocks noGrp="1"/>
          </p:cNvSpPr>
          <p:nvPr>
            <p:ph type="title" idx="3"/>
          </p:nvPr>
        </p:nvSpPr>
        <p:spPr>
          <a:xfrm>
            <a:off x="7853549" y="1910007"/>
            <a:ext cx="3102800" cy="59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dirty="0"/>
              <a:t>Click to edit Master title style</a:t>
            </a:r>
            <a:endParaRPr dirty="0"/>
          </a:p>
        </p:txBody>
      </p:sp>
      <p:sp>
        <p:nvSpPr>
          <p:cNvPr id="72" name="Google Shape;72;p13"/>
          <p:cNvSpPr txBox="1">
            <a:spLocks noGrp="1"/>
          </p:cNvSpPr>
          <p:nvPr>
            <p:ph type="subTitle" idx="4"/>
          </p:nvPr>
        </p:nvSpPr>
        <p:spPr>
          <a:xfrm>
            <a:off x="7853551" y="2401441"/>
            <a:ext cx="3102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73" name="Google Shape;73;p13"/>
          <p:cNvSpPr txBox="1">
            <a:spLocks noGrp="1"/>
          </p:cNvSpPr>
          <p:nvPr>
            <p:ph type="title" idx="5"/>
          </p:nvPr>
        </p:nvSpPr>
        <p:spPr>
          <a:xfrm>
            <a:off x="2444449" y="3773607"/>
            <a:ext cx="3102800" cy="59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74" name="Google Shape;74;p13"/>
          <p:cNvSpPr txBox="1">
            <a:spLocks noGrp="1"/>
          </p:cNvSpPr>
          <p:nvPr>
            <p:ph type="subTitle" idx="6"/>
          </p:nvPr>
        </p:nvSpPr>
        <p:spPr>
          <a:xfrm>
            <a:off x="2444449" y="4265073"/>
            <a:ext cx="3102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75" name="Google Shape;75;p13"/>
          <p:cNvSpPr txBox="1">
            <a:spLocks noGrp="1"/>
          </p:cNvSpPr>
          <p:nvPr>
            <p:ph type="title" idx="7"/>
          </p:nvPr>
        </p:nvSpPr>
        <p:spPr>
          <a:xfrm>
            <a:off x="7853549" y="3773607"/>
            <a:ext cx="3102800" cy="59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76" name="Google Shape;76;p13"/>
          <p:cNvSpPr txBox="1">
            <a:spLocks noGrp="1"/>
          </p:cNvSpPr>
          <p:nvPr>
            <p:ph type="subTitle" idx="8"/>
          </p:nvPr>
        </p:nvSpPr>
        <p:spPr>
          <a:xfrm>
            <a:off x="7853551" y="4265073"/>
            <a:ext cx="3102800" cy="763600"/>
          </a:xfrm>
          <a:prstGeom prst="rect">
            <a:avLst/>
          </a:prstGeom>
        </p:spPr>
        <p:txBody>
          <a:bodyPr spcFirstLastPara="1" wrap="square" lIns="91425" tIns="91425" rIns="91425" bIns="91425" anchor="t" anchorCtr="0">
            <a:noAutofit/>
          </a:bodyPr>
          <a:lstStyle>
            <a:lvl1pPr marL="0" lvl="0" indent="0" algn="ctr" rtl="0">
              <a:lnSpc>
                <a:spcPct val="100000"/>
              </a:lnSpc>
              <a:spcBef>
                <a:spcPts val="0"/>
              </a:spcBef>
              <a:spcAft>
                <a:spcPts val="0"/>
              </a:spcAft>
              <a:buClr>
                <a:schemeClr val="dk1"/>
              </a:buClr>
              <a:buSzPts val="1400"/>
              <a:buNone/>
              <a:defRPr sz="20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2133"/>
              </a:spcBef>
              <a:spcAft>
                <a:spcPts val="0"/>
              </a:spcAft>
              <a:buClr>
                <a:schemeClr val="dk1"/>
              </a:buClr>
              <a:buSzPts val="1400"/>
              <a:buNone/>
              <a:defRPr>
                <a:solidFill>
                  <a:schemeClr val="dk1"/>
                </a:solidFill>
              </a:defRPr>
            </a:lvl3pPr>
            <a:lvl4pPr lvl="3" algn="ctr" rtl="0">
              <a:lnSpc>
                <a:spcPct val="100000"/>
              </a:lnSpc>
              <a:spcBef>
                <a:spcPts val="2133"/>
              </a:spcBef>
              <a:spcAft>
                <a:spcPts val="0"/>
              </a:spcAft>
              <a:buClr>
                <a:schemeClr val="dk1"/>
              </a:buClr>
              <a:buSzPts val="1400"/>
              <a:buNone/>
              <a:defRPr>
                <a:solidFill>
                  <a:schemeClr val="dk1"/>
                </a:solidFill>
              </a:defRPr>
            </a:lvl4pPr>
            <a:lvl5pPr lvl="4" algn="ctr" rtl="0">
              <a:lnSpc>
                <a:spcPct val="100000"/>
              </a:lnSpc>
              <a:spcBef>
                <a:spcPts val="2133"/>
              </a:spcBef>
              <a:spcAft>
                <a:spcPts val="0"/>
              </a:spcAft>
              <a:buClr>
                <a:schemeClr val="dk1"/>
              </a:buClr>
              <a:buSzPts val="1400"/>
              <a:buNone/>
              <a:defRPr>
                <a:solidFill>
                  <a:schemeClr val="dk1"/>
                </a:solidFill>
              </a:defRPr>
            </a:lvl5pPr>
            <a:lvl6pPr lvl="5" algn="ctr" rtl="0">
              <a:lnSpc>
                <a:spcPct val="100000"/>
              </a:lnSpc>
              <a:spcBef>
                <a:spcPts val="2133"/>
              </a:spcBef>
              <a:spcAft>
                <a:spcPts val="0"/>
              </a:spcAft>
              <a:buClr>
                <a:schemeClr val="dk1"/>
              </a:buClr>
              <a:buSzPts val="1400"/>
              <a:buNone/>
              <a:defRPr>
                <a:solidFill>
                  <a:schemeClr val="dk1"/>
                </a:solidFill>
              </a:defRPr>
            </a:lvl6pPr>
            <a:lvl7pPr lvl="6" algn="ctr" rtl="0">
              <a:lnSpc>
                <a:spcPct val="100000"/>
              </a:lnSpc>
              <a:spcBef>
                <a:spcPts val="2133"/>
              </a:spcBef>
              <a:spcAft>
                <a:spcPts val="0"/>
              </a:spcAft>
              <a:buClr>
                <a:schemeClr val="dk1"/>
              </a:buClr>
              <a:buSzPts val="1400"/>
              <a:buNone/>
              <a:defRPr>
                <a:solidFill>
                  <a:schemeClr val="dk1"/>
                </a:solidFill>
              </a:defRPr>
            </a:lvl7pPr>
            <a:lvl8pPr lvl="7" algn="ctr" rtl="0">
              <a:lnSpc>
                <a:spcPct val="100000"/>
              </a:lnSpc>
              <a:spcBef>
                <a:spcPts val="2133"/>
              </a:spcBef>
              <a:spcAft>
                <a:spcPts val="0"/>
              </a:spcAft>
              <a:buClr>
                <a:schemeClr val="dk1"/>
              </a:buClr>
              <a:buSzPts val="1400"/>
              <a:buNone/>
              <a:defRPr>
                <a:solidFill>
                  <a:schemeClr val="dk1"/>
                </a:solidFill>
              </a:defRPr>
            </a:lvl8pPr>
            <a:lvl9pPr lvl="8" algn="ctr" rtl="0">
              <a:lnSpc>
                <a:spcPct val="100000"/>
              </a:lnSpc>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77" name="Google Shape;77;p13"/>
          <p:cNvSpPr txBox="1">
            <a:spLocks noGrp="1"/>
          </p:cNvSpPr>
          <p:nvPr>
            <p:ph type="title" idx="9" hasCustomPrompt="1"/>
          </p:nvPr>
        </p:nvSpPr>
        <p:spPr>
          <a:xfrm>
            <a:off x="1235649" y="2106307"/>
            <a:ext cx="1208800" cy="8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8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78" name="Google Shape;78;p13"/>
          <p:cNvSpPr txBox="1">
            <a:spLocks noGrp="1"/>
          </p:cNvSpPr>
          <p:nvPr>
            <p:ph type="title" idx="13" hasCustomPrompt="1"/>
          </p:nvPr>
        </p:nvSpPr>
        <p:spPr>
          <a:xfrm>
            <a:off x="1235649" y="3969940"/>
            <a:ext cx="1208800" cy="8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8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79" name="Google Shape;79;p13"/>
          <p:cNvSpPr txBox="1">
            <a:spLocks noGrp="1"/>
          </p:cNvSpPr>
          <p:nvPr>
            <p:ph type="title" idx="14" hasCustomPrompt="1"/>
          </p:nvPr>
        </p:nvSpPr>
        <p:spPr>
          <a:xfrm>
            <a:off x="6644749" y="2106307"/>
            <a:ext cx="1208800" cy="8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8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0" name="Google Shape;80;p13"/>
          <p:cNvSpPr txBox="1">
            <a:spLocks noGrp="1"/>
          </p:cNvSpPr>
          <p:nvPr>
            <p:ph type="title" idx="15" hasCustomPrompt="1"/>
          </p:nvPr>
        </p:nvSpPr>
        <p:spPr>
          <a:xfrm>
            <a:off x="6644749" y="3969940"/>
            <a:ext cx="1208800" cy="8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8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pic>
        <p:nvPicPr>
          <p:cNvPr id="81" name="Google Shape;81;p13"/>
          <p:cNvPicPr preferRelativeResize="0"/>
          <p:nvPr/>
        </p:nvPicPr>
        <p:blipFill>
          <a:blip r:embed="rId2">
            <a:alphaModFix/>
          </a:blip>
          <a:stretch>
            <a:fillRect/>
          </a:stretch>
        </p:blipFill>
        <p:spPr>
          <a:xfrm>
            <a:off x="9931000" y="5230803"/>
            <a:ext cx="3102800" cy="1319799"/>
          </a:xfrm>
          <a:prstGeom prst="rect">
            <a:avLst/>
          </a:prstGeom>
          <a:noFill/>
          <a:ln>
            <a:noFill/>
          </a:ln>
          <a:effectLst>
            <a:reflection stA="50000" endPos="31000" fadeDir="5400012" sy="-100000" algn="bl" rotWithShape="0"/>
          </a:effectLst>
        </p:spPr>
      </p:pic>
      <p:pic>
        <p:nvPicPr>
          <p:cNvPr id="82" name="Google Shape;82;p13"/>
          <p:cNvPicPr preferRelativeResize="0"/>
          <p:nvPr/>
        </p:nvPicPr>
        <p:blipFill>
          <a:blip r:embed="rId3">
            <a:alphaModFix/>
          </a:blip>
          <a:stretch>
            <a:fillRect/>
          </a:stretch>
        </p:blipFill>
        <p:spPr>
          <a:xfrm>
            <a:off x="-381000" y="5183300"/>
            <a:ext cx="3396749" cy="1319800"/>
          </a:xfrm>
          <a:prstGeom prst="rect">
            <a:avLst/>
          </a:prstGeom>
          <a:noFill/>
          <a:ln>
            <a:noFill/>
          </a:ln>
          <a:effectLst>
            <a:reflection stA="50000" endPos="30000" fadeDir="5400012" sy="-100000" algn="bl" rotWithShape="0"/>
          </a:effectLst>
        </p:spPr>
      </p:pic>
      <p:pic>
        <p:nvPicPr>
          <p:cNvPr id="83" name="Google Shape;83;p13"/>
          <p:cNvPicPr preferRelativeResize="0"/>
          <p:nvPr/>
        </p:nvPicPr>
        <p:blipFill>
          <a:blip r:embed="rId4">
            <a:alphaModFix/>
          </a:blip>
          <a:stretch>
            <a:fillRect/>
          </a:stretch>
        </p:blipFill>
        <p:spPr>
          <a:xfrm>
            <a:off x="5475606" y="4666318"/>
            <a:ext cx="1233404" cy="1996260"/>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418873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pic>
        <p:nvPicPr>
          <p:cNvPr id="41" name="Google Shape;41;p6"/>
          <p:cNvPicPr preferRelativeResize="0"/>
          <p:nvPr/>
        </p:nvPicPr>
        <p:blipFill>
          <a:blip r:embed="rId2">
            <a:alphaModFix/>
          </a:blip>
          <a:stretch>
            <a:fillRect/>
          </a:stretch>
        </p:blipFill>
        <p:spPr>
          <a:xfrm>
            <a:off x="11241211" y="3429010"/>
            <a:ext cx="1330823" cy="2418529"/>
          </a:xfrm>
          <a:prstGeom prst="rect">
            <a:avLst/>
          </a:prstGeom>
          <a:noFill/>
          <a:ln>
            <a:noFill/>
          </a:ln>
          <a:effectLst>
            <a:reflection stA="50000" endPos="31000" fadeDir="5400012" sy="-100000" algn="bl" rotWithShape="0"/>
          </a:effectLst>
        </p:spPr>
      </p:pic>
      <p:pic>
        <p:nvPicPr>
          <p:cNvPr id="42" name="Google Shape;42;p6"/>
          <p:cNvPicPr preferRelativeResize="0"/>
          <p:nvPr/>
        </p:nvPicPr>
        <p:blipFill>
          <a:blip r:embed="rId3">
            <a:alphaModFix/>
          </a:blip>
          <a:stretch>
            <a:fillRect/>
          </a:stretch>
        </p:blipFill>
        <p:spPr>
          <a:xfrm flipH="1">
            <a:off x="-539206" y="4052031"/>
            <a:ext cx="1433203" cy="2431327"/>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421842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chemeClr val="dk2"/>
            </a:gs>
            <a:gs pos="100000">
              <a:schemeClr val="dk1"/>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3203200" y="1766484"/>
            <a:ext cx="5785600" cy="1747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9600"/>
              <a:buNone/>
              <a:defRPr sz="9600">
                <a:solidFill>
                  <a:schemeClr val="lt1"/>
                </a:solidFill>
              </a:defRPr>
            </a:lvl1pPr>
            <a:lvl2pPr lvl="1" algn="ctr">
              <a:spcBef>
                <a:spcPts val="0"/>
              </a:spcBef>
              <a:spcAft>
                <a:spcPts val="0"/>
              </a:spcAft>
              <a:buClr>
                <a:schemeClr val="lt1"/>
              </a:buClr>
              <a:buSzPts val="9600"/>
              <a:buNone/>
              <a:defRPr sz="12800">
                <a:solidFill>
                  <a:schemeClr val="lt1"/>
                </a:solidFill>
              </a:defRPr>
            </a:lvl2pPr>
            <a:lvl3pPr lvl="2" algn="ctr">
              <a:spcBef>
                <a:spcPts val="0"/>
              </a:spcBef>
              <a:spcAft>
                <a:spcPts val="0"/>
              </a:spcAft>
              <a:buClr>
                <a:schemeClr val="lt1"/>
              </a:buClr>
              <a:buSzPts val="9600"/>
              <a:buNone/>
              <a:defRPr sz="12800">
                <a:solidFill>
                  <a:schemeClr val="lt1"/>
                </a:solidFill>
              </a:defRPr>
            </a:lvl3pPr>
            <a:lvl4pPr lvl="3" algn="ctr">
              <a:spcBef>
                <a:spcPts val="0"/>
              </a:spcBef>
              <a:spcAft>
                <a:spcPts val="0"/>
              </a:spcAft>
              <a:buClr>
                <a:schemeClr val="lt1"/>
              </a:buClr>
              <a:buSzPts val="9600"/>
              <a:buNone/>
              <a:defRPr sz="12800">
                <a:solidFill>
                  <a:schemeClr val="lt1"/>
                </a:solidFill>
              </a:defRPr>
            </a:lvl4pPr>
            <a:lvl5pPr lvl="4" algn="ctr">
              <a:spcBef>
                <a:spcPts val="0"/>
              </a:spcBef>
              <a:spcAft>
                <a:spcPts val="0"/>
              </a:spcAft>
              <a:buClr>
                <a:schemeClr val="lt1"/>
              </a:buClr>
              <a:buSzPts val="9600"/>
              <a:buNone/>
              <a:defRPr sz="12800">
                <a:solidFill>
                  <a:schemeClr val="lt1"/>
                </a:solidFill>
              </a:defRPr>
            </a:lvl5pPr>
            <a:lvl6pPr lvl="5" algn="ctr">
              <a:spcBef>
                <a:spcPts val="0"/>
              </a:spcBef>
              <a:spcAft>
                <a:spcPts val="0"/>
              </a:spcAft>
              <a:buClr>
                <a:schemeClr val="lt1"/>
              </a:buClr>
              <a:buSzPts val="9600"/>
              <a:buNone/>
              <a:defRPr sz="12800">
                <a:solidFill>
                  <a:schemeClr val="lt1"/>
                </a:solidFill>
              </a:defRPr>
            </a:lvl6pPr>
            <a:lvl7pPr lvl="6" algn="ctr">
              <a:spcBef>
                <a:spcPts val="0"/>
              </a:spcBef>
              <a:spcAft>
                <a:spcPts val="0"/>
              </a:spcAft>
              <a:buClr>
                <a:schemeClr val="lt1"/>
              </a:buClr>
              <a:buSzPts val="9600"/>
              <a:buNone/>
              <a:defRPr sz="12800">
                <a:solidFill>
                  <a:schemeClr val="lt1"/>
                </a:solidFill>
              </a:defRPr>
            </a:lvl7pPr>
            <a:lvl8pPr lvl="7" algn="ctr">
              <a:spcBef>
                <a:spcPts val="0"/>
              </a:spcBef>
              <a:spcAft>
                <a:spcPts val="0"/>
              </a:spcAft>
              <a:buClr>
                <a:schemeClr val="lt1"/>
              </a:buClr>
              <a:buSzPts val="9600"/>
              <a:buNone/>
              <a:defRPr sz="12800">
                <a:solidFill>
                  <a:schemeClr val="lt1"/>
                </a:solidFill>
              </a:defRPr>
            </a:lvl8pPr>
            <a:lvl9pPr lvl="8" algn="ctr">
              <a:spcBef>
                <a:spcPts val="0"/>
              </a:spcBef>
              <a:spcAft>
                <a:spcPts val="0"/>
              </a:spcAft>
              <a:buClr>
                <a:schemeClr val="lt1"/>
              </a:buClr>
              <a:buSzPts val="9600"/>
              <a:buNone/>
              <a:defRPr sz="12800">
                <a:solidFill>
                  <a:schemeClr val="lt1"/>
                </a:solidFill>
              </a:defRPr>
            </a:lvl9pPr>
          </a:lstStyle>
          <a:p>
            <a:r>
              <a:rPr dirty="0"/>
              <a:t>xx%</a:t>
            </a:r>
          </a:p>
        </p:txBody>
      </p:sp>
      <p:sp>
        <p:nvSpPr>
          <p:cNvPr id="62" name="Google Shape;62;p11"/>
          <p:cNvSpPr txBox="1">
            <a:spLocks noGrp="1"/>
          </p:cNvSpPr>
          <p:nvPr>
            <p:ph type="subTitle" idx="1"/>
          </p:nvPr>
        </p:nvSpPr>
        <p:spPr>
          <a:xfrm>
            <a:off x="3203200" y="3514317"/>
            <a:ext cx="5785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2800">
                <a:solidFill>
                  <a:schemeClr val="lt1"/>
                </a:solidFill>
              </a:defRPr>
            </a:lvl1pPr>
            <a:lvl2pPr lvl="1" algn="ctr" rtl="0">
              <a:lnSpc>
                <a:spcPct val="100000"/>
              </a:lnSpc>
              <a:spcBef>
                <a:spcPts val="0"/>
              </a:spcBef>
              <a:spcAft>
                <a:spcPts val="0"/>
              </a:spcAft>
              <a:buClr>
                <a:schemeClr val="lt1"/>
              </a:buClr>
              <a:buSzPts val="1600"/>
              <a:buNone/>
              <a:defRPr sz="2133">
                <a:solidFill>
                  <a:schemeClr val="lt1"/>
                </a:solidFill>
              </a:defRPr>
            </a:lvl2pPr>
            <a:lvl3pPr lvl="2" algn="ctr" rtl="0">
              <a:lnSpc>
                <a:spcPct val="100000"/>
              </a:lnSpc>
              <a:spcBef>
                <a:spcPts val="2133"/>
              </a:spcBef>
              <a:spcAft>
                <a:spcPts val="0"/>
              </a:spcAft>
              <a:buClr>
                <a:schemeClr val="lt1"/>
              </a:buClr>
              <a:buSzPts val="1600"/>
              <a:buNone/>
              <a:defRPr sz="2133">
                <a:solidFill>
                  <a:schemeClr val="lt1"/>
                </a:solidFill>
              </a:defRPr>
            </a:lvl3pPr>
            <a:lvl4pPr lvl="3" algn="ctr" rtl="0">
              <a:lnSpc>
                <a:spcPct val="100000"/>
              </a:lnSpc>
              <a:spcBef>
                <a:spcPts val="2133"/>
              </a:spcBef>
              <a:spcAft>
                <a:spcPts val="0"/>
              </a:spcAft>
              <a:buClr>
                <a:schemeClr val="lt1"/>
              </a:buClr>
              <a:buSzPts val="1600"/>
              <a:buNone/>
              <a:defRPr sz="2133">
                <a:solidFill>
                  <a:schemeClr val="lt1"/>
                </a:solidFill>
              </a:defRPr>
            </a:lvl4pPr>
            <a:lvl5pPr lvl="4" algn="ctr" rtl="0">
              <a:lnSpc>
                <a:spcPct val="100000"/>
              </a:lnSpc>
              <a:spcBef>
                <a:spcPts val="2133"/>
              </a:spcBef>
              <a:spcAft>
                <a:spcPts val="0"/>
              </a:spcAft>
              <a:buClr>
                <a:schemeClr val="lt1"/>
              </a:buClr>
              <a:buSzPts val="1600"/>
              <a:buNone/>
              <a:defRPr sz="2133">
                <a:solidFill>
                  <a:schemeClr val="lt1"/>
                </a:solidFill>
              </a:defRPr>
            </a:lvl5pPr>
            <a:lvl6pPr lvl="5" algn="ctr" rtl="0">
              <a:lnSpc>
                <a:spcPct val="100000"/>
              </a:lnSpc>
              <a:spcBef>
                <a:spcPts val="2133"/>
              </a:spcBef>
              <a:spcAft>
                <a:spcPts val="0"/>
              </a:spcAft>
              <a:buClr>
                <a:schemeClr val="lt1"/>
              </a:buClr>
              <a:buSzPts val="1600"/>
              <a:buNone/>
              <a:defRPr sz="2133">
                <a:solidFill>
                  <a:schemeClr val="lt1"/>
                </a:solidFill>
              </a:defRPr>
            </a:lvl6pPr>
            <a:lvl7pPr lvl="6" algn="ctr" rtl="0">
              <a:lnSpc>
                <a:spcPct val="100000"/>
              </a:lnSpc>
              <a:spcBef>
                <a:spcPts val="2133"/>
              </a:spcBef>
              <a:spcAft>
                <a:spcPts val="0"/>
              </a:spcAft>
              <a:buClr>
                <a:schemeClr val="lt1"/>
              </a:buClr>
              <a:buSzPts val="1600"/>
              <a:buNone/>
              <a:defRPr sz="2133">
                <a:solidFill>
                  <a:schemeClr val="lt1"/>
                </a:solidFill>
              </a:defRPr>
            </a:lvl7pPr>
            <a:lvl8pPr lvl="7" algn="ctr" rtl="0">
              <a:lnSpc>
                <a:spcPct val="100000"/>
              </a:lnSpc>
              <a:spcBef>
                <a:spcPts val="2133"/>
              </a:spcBef>
              <a:spcAft>
                <a:spcPts val="0"/>
              </a:spcAft>
              <a:buClr>
                <a:schemeClr val="lt1"/>
              </a:buClr>
              <a:buSzPts val="1600"/>
              <a:buNone/>
              <a:defRPr sz="2133">
                <a:solidFill>
                  <a:schemeClr val="lt1"/>
                </a:solidFill>
              </a:defRPr>
            </a:lvl8pPr>
            <a:lvl9pPr lvl="8" algn="ctr" rtl="0">
              <a:lnSpc>
                <a:spcPct val="100000"/>
              </a:lnSpc>
              <a:spcBef>
                <a:spcPts val="2133"/>
              </a:spcBef>
              <a:spcAft>
                <a:spcPts val="2133"/>
              </a:spcAft>
              <a:buClr>
                <a:schemeClr val="lt1"/>
              </a:buClr>
              <a:buSzPts val="1600"/>
              <a:buNone/>
              <a:defRPr sz="2133">
                <a:solidFill>
                  <a:schemeClr val="lt1"/>
                </a:solidFill>
              </a:defRPr>
            </a:lvl9pPr>
          </a:lstStyle>
          <a:p>
            <a:r>
              <a:rPr lang="en-US" dirty="0"/>
              <a:t>Click to edit Master subtitle style</a:t>
            </a:r>
            <a:endParaRPr dirty="0"/>
          </a:p>
        </p:txBody>
      </p:sp>
      <p:pic>
        <p:nvPicPr>
          <p:cNvPr id="63" name="Google Shape;63;p11"/>
          <p:cNvPicPr preferRelativeResize="0"/>
          <p:nvPr/>
        </p:nvPicPr>
        <p:blipFill>
          <a:blip r:embed="rId2">
            <a:alphaModFix/>
          </a:blip>
          <a:stretch>
            <a:fillRect/>
          </a:stretch>
        </p:blipFill>
        <p:spPr>
          <a:xfrm>
            <a:off x="-789801" y="1127674"/>
            <a:ext cx="2485800" cy="4517500"/>
          </a:xfrm>
          <a:prstGeom prst="rect">
            <a:avLst/>
          </a:prstGeom>
          <a:noFill/>
          <a:ln>
            <a:noFill/>
          </a:ln>
          <a:effectLst>
            <a:reflection stA="50000" endPos="31000" fadeDir="5400012" sy="-100000" algn="bl" rotWithShape="0"/>
          </a:effectLst>
        </p:spPr>
      </p:pic>
      <p:pic>
        <p:nvPicPr>
          <p:cNvPr id="64" name="Google Shape;64;p11"/>
          <p:cNvPicPr preferRelativeResize="0"/>
          <p:nvPr/>
        </p:nvPicPr>
        <p:blipFill>
          <a:blip r:embed="rId3">
            <a:alphaModFix/>
          </a:blip>
          <a:stretch>
            <a:fillRect/>
          </a:stretch>
        </p:blipFill>
        <p:spPr>
          <a:xfrm>
            <a:off x="10105363" y="459440"/>
            <a:ext cx="2876440" cy="4798200"/>
          </a:xfrm>
          <a:prstGeom prst="rect">
            <a:avLst/>
          </a:prstGeom>
          <a:noFill/>
          <a:ln>
            <a:noFill/>
          </a:ln>
          <a:effectLst>
            <a:reflection stA="50000" endPos="31000" fadeDir="5400012" sy="-100000" algn="bl" rotWithShape="0"/>
          </a:effectLst>
        </p:spPr>
      </p:pic>
      <p:pic>
        <p:nvPicPr>
          <p:cNvPr id="65" name="Google Shape;65;p11"/>
          <p:cNvPicPr preferRelativeResize="0"/>
          <p:nvPr/>
        </p:nvPicPr>
        <p:blipFill>
          <a:blip r:embed="rId4">
            <a:alphaModFix/>
          </a:blip>
          <a:stretch>
            <a:fillRect/>
          </a:stretch>
        </p:blipFill>
        <p:spPr>
          <a:xfrm>
            <a:off x="3319084" y="4951933"/>
            <a:ext cx="5330267" cy="2267267"/>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3750691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368772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162261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26" name="Google Shape;26;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dk1"/>
              </a:buClr>
              <a:buSzPct val="75000"/>
              <a:buChar char="●"/>
              <a:defRPr sz="2000">
                <a:solidFill>
                  <a:schemeClr val="dk1"/>
                </a:solidFill>
              </a:defRPr>
            </a:lvl1pPr>
            <a:lvl2pPr marL="1219170" lvl="1" indent="-406390" rtl="0">
              <a:lnSpc>
                <a:spcPct val="115000"/>
              </a:lnSpc>
              <a:spcBef>
                <a:spcPts val="2133"/>
              </a:spcBef>
              <a:spcAft>
                <a:spcPts val="0"/>
              </a:spcAft>
              <a:buClr>
                <a:schemeClr val="dk1"/>
              </a:buClr>
              <a:buSzPts val="1200"/>
              <a:buFont typeface="Roboto Condensed Light"/>
              <a:buChar char="○"/>
              <a:defRPr>
                <a:solidFill>
                  <a:schemeClr val="dk1"/>
                </a:solidFill>
              </a:defRPr>
            </a:lvl2pPr>
            <a:lvl3pPr marL="1828754" lvl="2" indent="-406390" rtl="0">
              <a:lnSpc>
                <a:spcPct val="115000"/>
              </a:lnSpc>
              <a:spcBef>
                <a:spcPts val="2133"/>
              </a:spcBef>
              <a:spcAft>
                <a:spcPts val="0"/>
              </a:spcAft>
              <a:buClr>
                <a:schemeClr val="dk1"/>
              </a:buClr>
              <a:buSzPts val="1200"/>
              <a:buFont typeface="Roboto Condensed Light"/>
              <a:buChar char="■"/>
              <a:defRPr>
                <a:solidFill>
                  <a:schemeClr val="dk1"/>
                </a:solidFill>
              </a:defRPr>
            </a:lvl3pPr>
            <a:lvl4pPr marL="2438339" lvl="3" indent="-406390" rtl="0">
              <a:lnSpc>
                <a:spcPct val="115000"/>
              </a:lnSpc>
              <a:spcBef>
                <a:spcPts val="2133"/>
              </a:spcBef>
              <a:spcAft>
                <a:spcPts val="0"/>
              </a:spcAft>
              <a:buClr>
                <a:schemeClr val="dk1"/>
              </a:buClr>
              <a:buSzPts val="1200"/>
              <a:buFont typeface="Roboto Condensed Light"/>
              <a:buChar char="●"/>
              <a:defRPr>
                <a:solidFill>
                  <a:schemeClr val="dk1"/>
                </a:solidFill>
              </a:defRPr>
            </a:lvl4pPr>
            <a:lvl5pPr marL="3047924" lvl="4" indent="-406390" rtl="0">
              <a:lnSpc>
                <a:spcPct val="115000"/>
              </a:lnSpc>
              <a:spcBef>
                <a:spcPts val="2133"/>
              </a:spcBef>
              <a:spcAft>
                <a:spcPts val="0"/>
              </a:spcAft>
              <a:buClr>
                <a:schemeClr val="dk1"/>
              </a:buClr>
              <a:buSzPts val="1200"/>
              <a:buFont typeface="Roboto Condensed Light"/>
              <a:buChar char="○"/>
              <a:defRPr>
                <a:solidFill>
                  <a:schemeClr val="dk1"/>
                </a:solidFill>
              </a:defRPr>
            </a:lvl5pPr>
            <a:lvl6pPr marL="3657509" lvl="5" indent="-406390" rtl="0">
              <a:lnSpc>
                <a:spcPct val="115000"/>
              </a:lnSpc>
              <a:spcBef>
                <a:spcPts val="2133"/>
              </a:spcBef>
              <a:spcAft>
                <a:spcPts val="0"/>
              </a:spcAft>
              <a:buClr>
                <a:schemeClr val="dk1"/>
              </a:buClr>
              <a:buSzPts val="1200"/>
              <a:buFont typeface="Roboto Condensed Light"/>
              <a:buChar char="■"/>
              <a:defRPr>
                <a:solidFill>
                  <a:schemeClr val="dk1"/>
                </a:solidFill>
              </a:defRPr>
            </a:lvl6pPr>
            <a:lvl7pPr marL="4267093" lvl="6" indent="-406390" rtl="0">
              <a:lnSpc>
                <a:spcPct val="115000"/>
              </a:lnSpc>
              <a:spcBef>
                <a:spcPts val="2133"/>
              </a:spcBef>
              <a:spcAft>
                <a:spcPts val="0"/>
              </a:spcAft>
              <a:buClr>
                <a:schemeClr val="dk1"/>
              </a:buClr>
              <a:buSzPts val="1200"/>
              <a:buFont typeface="Roboto Condensed Light"/>
              <a:buChar char="●"/>
              <a:defRPr>
                <a:solidFill>
                  <a:schemeClr val="dk1"/>
                </a:solidFill>
              </a:defRPr>
            </a:lvl7pPr>
            <a:lvl8pPr marL="4876678" lvl="7" indent="-406390" rtl="0">
              <a:lnSpc>
                <a:spcPct val="115000"/>
              </a:lnSpc>
              <a:spcBef>
                <a:spcPts val="2133"/>
              </a:spcBef>
              <a:spcAft>
                <a:spcPts val="0"/>
              </a:spcAft>
              <a:buClr>
                <a:schemeClr val="dk1"/>
              </a:buClr>
              <a:buSzPts val="1200"/>
              <a:buFont typeface="Roboto Condensed Light"/>
              <a:buChar char="○"/>
              <a:defRPr>
                <a:solidFill>
                  <a:schemeClr val="dk1"/>
                </a:solidFill>
              </a:defRPr>
            </a:lvl8pPr>
            <a:lvl9pPr marL="5486263" lvl="8" indent="-406390" rtl="0">
              <a:lnSpc>
                <a:spcPct val="115000"/>
              </a:lnSpc>
              <a:spcBef>
                <a:spcPts val="2133"/>
              </a:spcBef>
              <a:spcAft>
                <a:spcPts val="2133"/>
              </a:spcAft>
              <a:buClr>
                <a:schemeClr val="dk1"/>
              </a:buClr>
              <a:buSzPts val="1200"/>
              <a:buFont typeface="Roboto Condensed Light"/>
              <a:buChar char="■"/>
              <a:defRPr>
                <a:solidFill>
                  <a:schemeClr val="dk1"/>
                </a:solidFill>
              </a:defRPr>
            </a:lvl9pPr>
          </a:lstStyle>
          <a:p>
            <a:pPr lvl="0"/>
            <a:r>
              <a:rPr lang="en-US" dirty="0"/>
              <a:t>Click to edit Master text styles</a:t>
            </a:r>
          </a:p>
        </p:txBody>
      </p:sp>
      <p:pic>
        <p:nvPicPr>
          <p:cNvPr id="27" name="Google Shape;27;p4"/>
          <p:cNvPicPr preferRelativeResize="0"/>
          <p:nvPr/>
        </p:nvPicPr>
        <p:blipFill>
          <a:blip r:embed="rId2">
            <a:alphaModFix/>
          </a:blip>
          <a:stretch>
            <a:fillRect/>
          </a:stretch>
        </p:blipFill>
        <p:spPr>
          <a:xfrm>
            <a:off x="-282594" y="4723451"/>
            <a:ext cx="1233404" cy="1996260"/>
          </a:xfrm>
          <a:prstGeom prst="rect">
            <a:avLst/>
          </a:prstGeom>
          <a:noFill/>
          <a:ln>
            <a:noFill/>
          </a:ln>
          <a:effectLst>
            <a:reflection stA="50000" endPos="31000" fadeDir="5400012" sy="-100000" algn="bl" rotWithShape="0"/>
          </a:effectLst>
        </p:spPr>
      </p:pic>
      <p:pic>
        <p:nvPicPr>
          <p:cNvPr id="28" name="Google Shape;28;p4"/>
          <p:cNvPicPr preferRelativeResize="0"/>
          <p:nvPr/>
        </p:nvPicPr>
        <p:blipFill>
          <a:blip r:embed="rId3">
            <a:alphaModFix/>
          </a:blip>
          <a:stretch>
            <a:fillRect/>
          </a:stretch>
        </p:blipFill>
        <p:spPr>
          <a:xfrm flipH="1">
            <a:off x="10366190" y="3257977"/>
            <a:ext cx="1654044" cy="2759116"/>
          </a:xfrm>
          <a:prstGeom prst="rect">
            <a:avLst/>
          </a:prstGeom>
          <a:noFill/>
          <a:ln>
            <a:noFill/>
          </a:ln>
          <a:effectLst>
            <a:reflection stA="50000" endPos="31000" fadeDir="5400012" sy="-100000" algn="bl" rotWithShape="0"/>
          </a:effectLst>
        </p:spPr>
      </p:pic>
      <p:pic>
        <p:nvPicPr>
          <p:cNvPr id="29" name="Google Shape;29;p4"/>
          <p:cNvPicPr preferRelativeResize="0"/>
          <p:nvPr/>
        </p:nvPicPr>
        <p:blipFill>
          <a:blip r:embed="rId4">
            <a:alphaModFix/>
          </a:blip>
          <a:stretch>
            <a:fillRect/>
          </a:stretch>
        </p:blipFill>
        <p:spPr>
          <a:xfrm>
            <a:off x="8064990" y="4569056"/>
            <a:ext cx="1240533" cy="2017648"/>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122844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32" name="Google Shape;32;p5"/>
          <p:cNvSpPr txBox="1">
            <a:spLocks noGrp="1"/>
          </p:cNvSpPr>
          <p:nvPr>
            <p:ph type="title" idx="2"/>
          </p:nvPr>
        </p:nvSpPr>
        <p:spPr>
          <a:xfrm>
            <a:off x="2191867" y="2588539"/>
            <a:ext cx="34544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33" name="Google Shape;33;p5"/>
          <p:cNvSpPr txBox="1">
            <a:spLocks noGrp="1"/>
          </p:cNvSpPr>
          <p:nvPr>
            <p:ph type="title" idx="3"/>
          </p:nvPr>
        </p:nvSpPr>
        <p:spPr>
          <a:xfrm>
            <a:off x="6545804" y="2588539"/>
            <a:ext cx="3454400" cy="5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sp>
        <p:nvSpPr>
          <p:cNvPr id="34" name="Google Shape;34;p5"/>
          <p:cNvSpPr txBox="1">
            <a:spLocks noGrp="1"/>
          </p:cNvSpPr>
          <p:nvPr>
            <p:ph type="subTitle" idx="1"/>
          </p:nvPr>
        </p:nvSpPr>
        <p:spPr>
          <a:xfrm>
            <a:off x="6545800" y="3013369"/>
            <a:ext cx="34544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2200" b="0">
                <a:solidFill>
                  <a:schemeClr val="dk1"/>
                </a:solidFill>
              </a:defRPr>
            </a:lvl1pPr>
            <a:lvl2pPr lvl="1" algn="ctr" rtl="0">
              <a:lnSpc>
                <a:spcPct val="100000"/>
              </a:lnSpc>
              <a:spcBef>
                <a:spcPts val="0"/>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r>
              <a:rPr lang="en-US" dirty="0"/>
              <a:t>Click to edit Master subtitle style</a:t>
            </a:r>
            <a:endParaRPr dirty="0"/>
          </a:p>
        </p:txBody>
      </p:sp>
      <p:sp>
        <p:nvSpPr>
          <p:cNvPr id="35" name="Google Shape;35;p5"/>
          <p:cNvSpPr txBox="1">
            <a:spLocks noGrp="1"/>
          </p:cNvSpPr>
          <p:nvPr>
            <p:ph type="subTitle" idx="4"/>
          </p:nvPr>
        </p:nvSpPr>
        <p:spPr>
          <a:xfrm>
            <a:off x="2191867" y="3013369"/>
            <a:ext cx="34544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2200" b="0">
                <a:solidFill>
                  <a:schemeClr val="dk1"/>
                </a:solidFill>
              </a:defRPr>
            </a:lvl1pPr>
            <a:lvl2pPr lvl="1" algn="ctr" rtl="0">
              <a:lnSpc>
                <a:spcPct val="100000"/>
              </a:lnSpc>
              <a:spcBef>
                <a:spcPts val="0"/>
              </a:spcBef>
              <a:spcAft>
                <a:spcPts val="0"/>
              </a:spcAft>
              <a:buClr>
                <a:schemeClr val="dk1"/>
              </a:buClr>
              <a:buSzPts val="2800"/>
              <a:buNone/>
              <a:defRPr sz="3733">
                <a:solidFill>
                  <a:schemeClr val="dk1"/>
                </a:solidFill>
              </a:defRPr>
            </a:lvl2pPr>
            <a:lvl3pPr lvl="2" algn="ctr" rtl="0">
              <a:lnSpc>
                <a:spcPct val="100000"/>
              </a:lnSpc>
              <a:spcBef>
                <a:spcPts val="0"/>
              </a:spcBef>
              <a:spcAft>
                <a:spcPts val="0"/>
              </a:spcAft>
              <a:buClr>
                <a:schemeClr val="dk1"/>
              </a:buClr>
              <a:buSzPts val="2800"/>
              <a:buNone/>
              <a:defRPr sz="3733">
                <a:solidFill>
                  <a:schemeClr val="dk1"/>
                </a:solidFill>
              </a:defRPr>
            </a:lvl3pPr>
            <a:lvl4pPr lvl="3" algn="ctr" rtl="0">
              <a:lnSpc>
                <a:spcPct val="100000"/>
              </a:lnSpc>
              <a:spcBef>
                <a:spcPts val="0"/>
              </a:spcBef>
              <a:spcAft>
                <a:spcPts val="0"/>
              </a:spcAft>
              <a:buClr>
                <a:schemeClr val="dk1"/>
              </a:buClr>
              <a:buSzPts val="2800"/>
              <a:buNone/>
              <a:defRPr sz="3733">
                <a:solidFill>
                  <a:schemeClr val="dk1"/>
                </a:solidFill>
              </a:defRPr>
            </a:lvl4pPr>
            <a:lvl5pPr lvl="4" algn="ctr" rtl="0">
              <a:lnSpc>
                <a:spcPct val="100000"/>
              </a:lnSpc>
              <a:spcBef>
                <a:spcPts val="0"/>
              </a:spcBef>
              <a:spcAft>
                <a:spcPts val="0"/>
              </a:spcAft>
              <a:buClr>
                <a:schemeClr val="dk1"/>
              </a:buClr>
              <a:buSzPts val="2800"/>
              <a:buNone/>
              <a:defRPr sz="3733">
                <a:solidFill>
                  <a:schemeClr val="dk1"/>
                </a:solidFill>
              </a:defRPr>
            </a:lvl5pPr>
            <a:lvl6pPr lvl="5" algn="ctr" rtl="0">
              <a:lnSpc>
                <a:spcPct val="100000"/>
              </a:lnSpc>
              <a:spcBef>
                <a:spcPts val="0"/>
              </a:spcBef>
              <a:spcAft>
                <a:spcPts val="0"/>
              </a:spcAft>
              <a:buClr>
                <a:schemeClr val="dk1"/>
              </a:buClr>
              <a:buSzPts val="2800"/>
              <a:buNone/>
              <a:defRPr sz="3733">
                <a:solidFill>
                  <a:schemeClr val="dk1"/>
                </a:solidFill>
              </a:defRPr>
            </a:lvl6pPr>
            <a:lvl7pPr lvl="6" algn="ctr" rtl="0">
              <a:lnSpc>
                <a:spcPct val="100000"/>
              </a:lnSpc>
              <a:spcBef>
                <a:spcPts val="0"/>
              </a:spcBef>
              <a:spcAft>
                <a:spcPts val="0"/>
              </a:spcAft>
              <a:buClr>
                <a:schemeClr val="dk1"/>
              </a:buClr>
              <a:buSzPts val="2800"/>
              <a:buNone/>
              <a:defRPr sz="3733">
                <a:solidFill>
                  <a:schemeClr val="dk1"/>
                </a:solidFill>
              </a:defRPr>
            </a:lvl7pPr>
            <a:lvl8pPr lvl="7" algn="ctr" rtl="0">
              <a:lnSpc>
                <a:spcPct val="100000"/>
              </a:lnSpc>
              <a:spcBef>
                <a:spcPts val="0"/>
              </a:spcBef>
              <a:spcAft>
                <a:spcPts val="0"/>
              </a:spcAft>
              <a:buClr>
                <a:schemeClr val="dk1"/>
              </a:buClr>
              <a:buSzPts val="2800"/>
              <a:buNone/>
              <a:defRPr sz="3733">
                <a:solidFill>
                  <a:schemeClr val="dk1"/>
                </a:solidFill>
              </a:defRPr>
            </a:lvl8pPr>
            <a:lvl9pPr lvl="8" algn="ctr" rtl="0">
              <a:lnSpc>
                <a:spcPct val="100000"/>
              </a:lnSpc>
              <a:spcBef>
                <a:spcPts val="0"/>
              </a:spcBef>
              <a:spcAft>
                <a:spcPts val="0"/>
              </a:spcAft>
              <a:buClr>
                <a:schemeClr val="dk1"/>
              </a:buClr>
              <a:buSzPts val="2800"/>
              <a:buNone/>
              <a:defRPr sz="3733">
                <a:solidFill>
                  <a:schemeClr val="dk1"/>
                </a:solidFill>
              </a:defRPr>
            </a:lvl9pPr>
          </a:lstStyle>
          <a:p>
            <a:r>
              <a:rPr lang="en-US"/>
              <a:t>Click to edit Master subtitle style</a:t>
            </a:r>
            <a:endParaRPr/>
          </a:p>
        </p:txBody>
      </p:sp>
      <p:pic>
        <p:nvPicPr>
          <p:cNvPr id="36" name="Google Shape;36;p5"/>
          <p:cNvPicPr preferRelativeResize="0"/>
          <p:nvPr/>
        </p:nvPicPr>
        <p:blipFill>
          <a:blip r:embed="rId2">
            <a:alphaModFix/>
          </a:blip>
          <a:stretch>
            <a:fillRect/>
          </a:stretch>
        </p:blipFill>
        <p:spPr>
          <a:xfrm>
            <a:off x="-13" y="3021243"/>
            <a:ext cx="1597008" cy="2709211"/>
          </a:xfrm>
          <a:prstGeom prst="rect">
            <a:avLst/>
          </a:prstGeom>
          <a:noFill/>
          <a:ln>
            <a:noFill/>
          </a:ln>
          <a:effectLst>
            <a:reflection stA="50000" endPos="31000" fadeDir="5400012" sy="-100000" algn="bl" rotWithShape="0"/>
          </a:effectLst>
        </p:spPr>
      </p:pic>
      <p:pic>
        <p:nvPicPr>
          <p:cNvPr id="37" name="Google Shape;37;p5"/>
          <p:cNvPicPr preferRelativeResize="0"/>
          <p:nvPr/>
        </p:nvPicPr>
        <p:blipFill>
          <a:blip r:embed="rId3">
            <a:alphaModFix/>
          </a:blip>
          <a:stretch>
            <a:fillRect/>
          </a:stretch>
        </p:blipFill>
        <p:spPr>
          <a:xfrm>
            <a:off x="10697102" y="2338633"/>
            <a:ext cx="1494900" cy="3508600"/>
          </a:xfrm>
          <a:prstGeom prst="rect">
            <a:avLst/>
          </a:prstGeom>
          <a:noFill/>
          <a:ln>
            <a:noFill/>
          </a:ln>
          <a:effectLst>
            <a:reflection stA="50000" endPos="31000" fadeDir="5400012" sy="-100000" algn="bl" rotWithShape="0"/>
          </a:effectLst>
        </p:spPr>
      </p:pic>
      <p:pic>
        <p:nvPicPr>
          <p:cNvPr id="38" name="Google Shape;38;p5"/>
          <p:cNvPicPr preferRelativeResize="0"/>
          <p:nvPr/>
        </p:nvPicPr>
        <p:blipFill>
          <a:blip r:embed="rId4">
            <a:alphaModFix/>
          </a:blip>
          <a:stretch>
            <a:fillRect/>
          </a:stretch>
        </p:blipFill>
        <p:spPr>
          <a:xfrm>
            <a:off x="5056237" y="5510383"/>
            <a:ext cx="3473824" cy="1347600"/>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365066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950800" y="2716300"/>
            <a:ext cx="5145200" cy="2972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dk1"/>
              </a:buClr>
              <a:buSzPts val="1400"/>
              <a:buChar char="●"/>
              <a:defRPr sz="2000">
                <a:solidFill>
                  <a:schemeClr val="dk1"/>
                </a:solidFill>
              </a:defRPr>
            </a:lvl1pPr>
            <a:lvl2pPr marL="1219170" lvl="1" indent="-423323" rtl="0">
              <a:lnSpc>
                <a:spcPct val="115000"/>
              </a:lnSpc>
              <a:spcBef>
                <a:spcPts val="0"/>
              </a:spcBef>
              <a:spcAft>
                <a:spcPts val="0"/>
              </a:spcAft>
              <a:buClr>
                <a:schemeClr val="dk1"/>
              </a:buClr>
              <a:buSzPts val="1400"/>
              <a:buChar char="○"/>
              <a:defRPr>
                <a:solidFill>
                  <a:schemeClr val="dk1"/>
                </a:solidFill>
              </a:defRPr>
            </a:lvl2pPr>
            <a:lvl3pPr marL="1828754" lvl="2" indent="-423323" rtl="0">
              <a:lnSpc>
                <a:spcPct val="115000"/>
              </a:lnSpc>
              <a:spcBef>
                <a:spcPts val="2133"/>
              </a:spcBef>
              <a:spcAft>
                <a:spcPts val="0"/>
              </a:spcAft>
              <a:buClr>
                <a:schemeClr val="dk1"/>
              </a:buClr>
              <a:buSzPts val="1400"/>
              <a:buChar char="■"/>
              <a:defRPr>
                <a:solidFill>
                  <a:schemeClr val="dk1"/>
                </a:solidFill>
              </a:defRPr>
            </a:lvl3pPr>
            <a:lvl4pPr marL="2438339" lvl="3" indent="-423323" rtl="0">
              <a:lnSpc>
                <a:spcPct val="115000"/>
              </a:lnSpc>
              <a:spcBef>
                <a:spcPts val="2133"/>
              </a:spcBef>
              <a:spcAft>
                <a:spcPts val="0"/>
              </a:spcAft>
              <a:buClr>
                <a:schemeClr val="dk1"/>
              </a:buClr>
              <a:buSzPts val="1400"/>
              <a:buChar char="●"/>
              <a:defRPr>
                <a:solidFill>
                  <a:schemeClr val="dk1"/>
                </a:solidFill>
              </a:defRPr>
            </a:lvl4pPr>
            <a:lvl5pPr marL="3047924" lvl="4" indent="-423323" rtl="0">
              <a:lnSpc>
                <a:spcPct val="115000"/>
              </a:lnSpc>
              <a:spcBef>
                <a:spcPts val="2133"/>
              </a:spcBef>
              <a:spcAft>
                <a:spcPts val="0"/>
              </a:spcAft>
              <a:buClr>
                <a:schemeClr val="dk1"/>
              </a:buClr>
              <a:buSzPts val="1400"/>
              <a:buChar char="○"/>
              <a:defRPr>
                <a:solidFill>
                  <a:schemeClr val="dk1"/>
                </a:solidFill>
              </a:defRPr>
            </a:lvl5pPr>
            <a:lvl6pPr marL="3657509" lvl="5" indent="-423323" rtl="0">
              <a:lnSpc>
                <a:spcPct val="115000"/>
              </a:lnSpc>
              <a:spcBef>
                <a:spcPts val="2133"/>
              </a:spcBef>
              <a:spcAft>
                <a:spcPts val="0"/>
              </a:spcAft>
              <a:buClr>
                <a:schemeClr val="dk1"/>
              </a:buClr>
              <a:buSzPts val="1400"/>
              <a:buChar char="■"/>
              <a:defRPr>
                <a:solidFill>
                  <a:schemeClr val="dk1"/>
                </a:solidFill>
              </a:defRPr>
            </a:lvl6pPr>
            <a:lvl7pPr marL="4267093" lvl="6" indent="-423323" rtl="0">
              <a:lnSpc>
                <a:spcPct val="115000"/>
              </a:lnSpc>
              <a:spcBef>
                <a:spcPts val="2133"/>
              </a:spcBef>
              <a:spcAft>
                <a:spcPts val="0"/>
              </a:spcAft>
              <a:buClr>
                <a:schemeClr val="dk1"/>
              </a:buClr>
              <a:buSzPts val="1400"/>
              <a:buChar char="●"/>
              <a:defRPr>
                <a:solidFill>
                  <a:schemeClr val="dk1"/>
                </a:solidFill>
              </a:defRPr>
            </a:lvl7pPr>
            <a:lvl8pPr marL="4876678" lvl="7" indent="-423323" rtl="0">
              <a:lnSpc>
                <a:spcPct val="115000"/>
              </a:lnSpc>
              <a:spcBef>
                <a:spcPts val="2133"/>
              </a:spcBef>
              <a:spcAft>
                <a:spcPts val="0"/>
              </a:spcAft>
              <a:buClr>
                <a:schemeClr val="dk1"/>
              </a:buClr>
              <a:buSzPts val="1400"/>
              <a:buChar char="○"/>
              <a:defRPr>
                <a:solidFill>
                  <a:schemeClr val="dk1"/>
                </a:solidFill>
              </a:defRPr>
            </a:lvl8pPr>
            <a:lvl9pPr marL="5486263" lvl="8" indent="-423323" rtl="0">
              <a:lnSpc>
                <a:spcPct val="115000"/>
              </a:lnSpc>
              <a:spcBef>
                <a:spcPts val="2133"/>
              </a:spcBef>
              <a:spcAft>
                <a:spcPts val="2133"/>
              </a:spcAft>
              <a:buClr>
                <a:schemeClr val="dk1"/>
              </a:buClr>
              <a:buSzPts val="1400"/>
              <a:buChar char="■"/>
              <a:defRPr>
                <a:solidFill>
                  <a:schemeClr val="dk1"/>
                </a:solidFill>
              </a:defRPr>
            </a:lvl9pPr>
          </a:lstStyle>
          <a:p>
            <a:pPr lvl="0"/>
            <a:r>
              <a:rPr lang="en-US" dirty="0"/>
              <a:t>Click to edit Master text styles</a:t>
            </a:r>
          </a:p>
        </p:txBody>
      </p:sp>
      <p:sp>
        <p:nvSpPr>
          <p:cNvPr id="45" name="Google Shape;45;p7"/>
          <p:cNvSpPr txBox="1">
            <a:spLocks noGrp="1"/>
          </p:cNvSpPr>
          <p:nvPr>
            <p:ph type="title"/>
          </p:nvPr>
        </p:nvSpPr>
        <p:spPr>
          <a:xfrm>
            <a:off x="950800" y="1168933"/>
            <a:ext cx="5145200" cy="1547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dirty="0"/>
              <a:t>Click to edit Master title style</a:t>
            </a:r>
            <a:endParaRPr dirty="0"/>
          </a:p>
        </p:txBody>
      </p:sp>
      <p:pic>
        <p:nvPicPr>
          <p:cNvPr id="46" name="Google Shape;46;p7"/>
          <p:cNvPicPr preferRelativeResize="0"/>
          <p:nvPr/>
        </p:nvPicPr>
        <p:blipFill>
          <a:blip r:embed="rId2">
            <a:alphaModFix/>
          </a:blip>
          <a:stretch>
            <a:fillRect/>
          </a:stretch>
        </p:blipFill>
        <p:spPr>
          <a:xfrm flipH="1">
            <a:off x="-754574" y="5310800"/>
            <a:ext cx="3637415" cy="1547200"/>
          </a:xfrm>
          <a:prstGeom prst="rect">
            <a:avLst/>
          </a:prstGeom>
          <a:noFill/>
          <a:ln>
            <a:noFill/>
          </a:ln>
          <a:effectLst>
            <a:reflection stA="50000" endPos="31000" fadeDir="5400012" sy="-100000" algn="bl" rotWithShape="0"/>
          </a:effectLst>
        </p:spPr>
      </p:pic>
      <p:pic>
        <p:nvPicPr>
          <p:cNvPr id="47" name="Google Shape;47;p7"/>
          <p:cNvPicPr preferRelativeResize="0"/>
          <p:nvPr/>
        </p:nvPicPr>
        <p:blipFill>
          <a:blip r:embed="rId3">
            <a:alphaModFix/>
          </a:blip>
          <a:stretch>
            <a:fillRect/>
          </a:stretch>
        </p:blipFill>
        <p:spPr>
          <a:xfrm>
            <a:off x="9678334" y="5079301"/>
            <a:ext cx="3412301" cy="1644267"/>
          </a:xfrm>
          <a:prstGeom prst="rect">
            <a:avLst/>
          </a:prstGeom>
          <a:noFill/>
          <a:ln>
            <a:noFill/>
          </a:ln>
          <a:effectLst>
            <a:reflection stA="50000" endPos="30000" fadeDir="5400012" sy="-100000" algn="bl" rotWithShape="0"/>
          </a:effectLst>
        </p:spPr>
      </p:pic>
    </p:spTree>
    <p:extLst>
      <p:ext uri="{BB962C8B-B14F-4D97-AF65-F5344CB8AC3E}">
        <p14:creationId xmlns:p14="http://schemas.microsoft.com/office/powerpoint/2010/main" val="175991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dk2"/>
            </a:gs>
            <a:gs pos="100000">
              <a:schemeClr val="dk1"/>
            </a:gs>
          </a:gsLst>
          <a:path path="circle">
            <a:fillToRect l="50000" t="50000" r="50000" b="50000"/>
          </a:path>
          <a:tileRect/>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2867033" y="1603800"/>
            <a:ext cx="6458000" cy="2431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lt1"/>
              </a:buClr>
              <a:buSzPts val="4800"/>
              <a:buNone/>
              <a:defRPr sz="96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r>
              <a:rPr lang="en-US" dirty="0"/>
              <a:t>Click to edit Master title style</a:t>
            </a:r>
            <a:endParaRPr dirty="0"/>
          </a:p>
        </p:txBody>
      </p:sp>
      <p:pic>
        <p:nvPicPr>
          <p:cNvPr id="50" name="Google Shape;50;p8"/>
          <p:cNvPicPr preferRelativeResize="0"/>
          <p:nvPr/>
        </p:nvPicPr>
        <p:blipFill>
          <a:blip r:embed="rId2">
            <a:alphaModFix/>
          </a:blip>
          <a:stretch>
            <a:fillRect/>
          </a:stretch>
        </p:blipFill>
        <p:spPr>
          <a:xfrm>
            <a:off x="4584093" y="4974389"/>
            <a:ext cx="3617040" cy="1403132"/>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90517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chemeClr val="dk2"/>
            </a:gs>
            <a:gs pos="100000">
              <a:schemeClr val="dk1"/>
            </a:gs>
          </a:gsLst>
          <a:path path="circle">
            <a:fillToRect l="50000" t="50000" r="50000" b="50000"/>
          </a:path>
          <a:tileRect/>
        </a:gradFill>
        <a:effectLst/>
      </p:bgPr>
    </p:bg>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2586600" y="3429000"/>
            <a:ext cx="7018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dirty="0"/>
              <a:t>Click to edit Master title style</a:t>
            </a:r>
            <a:endParaRPr dirty="0"/>
          </a:p>
        </p:txBody>
      </p:sp>
      <p:sp>
        <p:nvSpPr>
          <p:cNvPr id="53" name="Google Shape;53;p9"/>
          <p:cNvSpPr txBox="1">
            <a:spLocks noGrp="1"/>
          </p:cNvSpPr>
          <p:nvPr>
            <p:ph type="subTitle" idx="1"/>
          </p:nvPr>
        </p:nvSpPr>
        <p:spPr>
          <a:xfrm>
            <a:off x="2586743" y="4449800"/>
            <a:ext cx="70188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lt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2133"/>
              </a:spcBef>
              <a:spcAft>
                <a:spcPts val="0"/>
              </a:spcAft>
              <a:buClr>
                <a:schemeClr val="dk1"/>
              </a:buClr>
              <a:buSzPts val="1600"/>
              <a:buNone/>
              <a:defRPr sz="2133">
                <a:solidFill>
                  <a:schemeClr val="dk1"/>
                </a:solidFill>
              </a:defRPr>
            </a:lvl3pPr>
            <a:lvl4pPr lvl="3" algn="ctr" rtl="0">
              <a:lnSpc>
                <a:spcPct val="100000"/>
              </a:lnSpc>
              <a:spcBef>
                <a:spcPts val="2133"/>
              </a:spcBef>
              <a:spcAft>
                <a:spcPts val="0"/>
              </a:spcAft>
              <a:buClr>
                <a:schemeClr val="dk1"/>
              </a:buClr>
              <a:buSzPts val="1600"/>
              <a:buNone/>
              <a:defRPr sz="2133">
                <a:solidFill>
                  <a:schemeClr val="dk1"/>
                </a:solidFill>
              </a:defRPr>
            </a:lvl4pPr>
            <a:lvl5pPr lvl="4" algn="ctr" rtl="0">
              <a:lnSpc>
                <a:spcPct val="100000"/>
              </a:lnSpc>
              <a:spcBef>
                <a:spcPts val="2133"/>
              </a:spcBef>
              <a:spcAft>
                <a:spcPts val="0"/>
              </a:spcAft>
              <a:buClr>
                <a:schemeClr val="dk1"/>
              </a:buClr>
              <a:buSzPts val="1600"/>
              <a:buNone/>
              <a:defRPr sz="2133">
                <a:solidFill>
                  <a:schemeClr val="dk1"/>
                </a:solidFill>
              </a:defRPr>
            </a:lvl5pPr>
            <a:lvl6pPr lvl="5" algn="ctr" rtl="0">
              <a:lnSpc>
                <a:spcPct val="100000"/>
              </a:lnSpc>
              <a:spcBef>
                <a:spcPts val="2133"/>
              </a:spcBef>
              <a:spcAft>
                <a:spcPts val="0"/>
              </a:spcAft>
              <a:buClr>
                <a:schemeClr val="dk1"/>
              </a:buClr>
              <a:buSzPts val="1600"/>
              <a:buNone/>
              <a:defRPr sz="2133">
                <a:solidFill>
                  <a:schemeClr val="dk1"/>
                </a:solidFill>
              </a:defRPr>
            </a:lvl6pPr>
            <a:lvl7pPr lvl="6" algn="ctr" rtl="0">
              <a:lnSpc>
                <a:spcPct val="100000"/>
              </a:lnSpc>
              <a:spcBef>
                <a:spcPts val="2133"/>
              </a:spcBef>
              <a:spcAft>
                <a:spcPts val="0"/>
              </a:spcAft>
              <a:buClr>
                <a:schemeClr val="dk1"/>
              </a:buClr>
              <a:buSzPts val="1600"/>
              <a:buNone/>
              <a:defRPr sz="2133">
                <a:solidFill>
                  <a:schemeClr val="dk1"/>
                </a:solidFill>
              </a:defRPr>
            </a:lvl7pPr>
            <a:lvl8pPr lvl="7" algn="ctr" rtl="0">
              <a:lnSpc>
                <a:spcPct val="100000"/>
              </a:lnSpc>
              <a:spcBef>
                <a:spcPts val="2133"/>
              </a:spcBef>
              <a:spcAft>
                <a:spcPts val="0"/>
              </a:spcAft>
              <a:buClr>
                <a:schemeClr val="dk1"/>
              </a:buClr>
              <a:buSzPts val="1600"/>
              <a:buNone/>
              <a:defRPr sz="2133">
                <a:solidFill>
                  <a:schemeClr val="dk1"/>
                </a:solidFill>
              </a:defRPr>
            </a:lvl8pPr>
            <a:lvl9pPr lvl="8" algn="ctr" rtl="0">
              <a:lnSpc>
                <a:spcPct val="100000"/>
              </a:lnSpc>
              <a:spcBef>
                <a:spcPts val="2133"/>
              </a:spcBef>
              <a:spcAft>
                <a:spcPts val="2133"/>
              </a:spcAft>
              <a:buClr>
                <a:schemeClr val="dk1"/>
              </a:buClr>
              <a:buSzPts val="1600"/>
              <a:buNone/>
              <a:defRPr sz="2133">
                <a:solidFill>
                  <a:schemeClr val="dk1"/>
                </a:solidFill>
              </a:defRPr>
            </a:lvl9pPr>
          </a:lstStyle>
          <a:p>
            <a:r>
              <a:rPr lang="en-US" dirty="0"/>
              <a:t>Click to edit Master subtitle style</a:t>
            </a:r>
            <a:endParaRPr dirty="0"/>
          </a:p>
        </p:txBody>
      </p:sp>
      <p:pic>
        <p:nvPicPr>
          <p:cNvPr id="54" name="Google Shape;54;p9"/>
          <p:cNvPicPr preferRelativeResize="0"/>
          <p:nvPr/>
        </p:nvPicPr>
        <p:blipFill>
          <a:blip r:embed="rId2">
            <a:alphaModFix/>
          </a:blip>
          <a:stretch>
            <a:fillRect/>
          </a:stretch>
        </p:blipFill>
        <p:spPr>
          <a:xfrm>
            <a:off x="10545571" y="2117665"/>
            <a:ext cx="1953557" cy="3550200"/>
          </a:xfrm>
          <a:prstGeom prst="rect">
            <a:avLst/>
          </a:prstGeom>
          <a:noFill/>
          <a:ln>
            <a:noFill/>
          </a:ln>
          <a:effectLst>
            <a:reflection stA="50000" endPos="31000" fadeDir="5400012" sy="-100000" algn="bl" rotWithShape="0"/>
          </a:effectLst>
        </p:spPr>
      </p:pic>
      <p:pic>
        <p:nvPicPr>
          <p:cNvPr id="55" name="Google Shape;55;p9"/>
          <p:cNvPicPr preferRelativeResize="0"/>
          <p:nvPr/>
        </p:nvPicPr>
        <p:blipFill>
          <a:blip r:embed="rId3">
            <a:alphaModFix/>
          </a:blip>
          <a:stretch>
            <a:fillRect/>
          </a:stretch>
        </p:blipFill>
        <p:spPr>
          <a:xfrm>
            <a:off x="-3190266" y="3705367"/>
            <a:ext cx="5330267" cy="2267267"/>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267763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chemeClr val="lt1"/>
            </a:gs>
            <a:gs pos="48000">
              <a:schemeClr val="lt1"/>
            </a:gs>
            <a:gs pos="100000">
              <a:schemeClr val="accent1"/>
            </a:gs>
          </a:gsLst>
          <a:path path="circle">
            <a:fillToRect l="50000" t="50000" r="50000" b="50000"/>
          </a:path>
          <a:tileRect/>
        </a:gra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667367" y="669861"/>
            <a:ext cx="6643600" cy="170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dirty="0"/>
              <a:t>Click to edit Master title style</a:t>
            </a:r>
            <a:endParaRPr dirty="0"/>
          </a:p>
        </p:txBody>
      </p:sp>
      <p:pic>
        <p:nvPicPr>
          <p:cNvPr id="58" name="Google Shape;58;p10"/>
          <p:cNvPicPr preferRelativeResize="0"/>
          <p:nvPr/>
        </p:nvPicPr>
        <p:blipFill>
          <a:blip r:embed="rId2">
            <a:alphaModFix/>
          </a:blip>
          <a:stretch>
            <a:fillRect/>
          </a:stretch>
        </p:blipFill>
        <p:spPr>
          <a:xfrm flipH="1">
            <a:off x="10465990" y="3379677"/>
            <a:ext cx="1654044" cy="2759116"/>
          </a:xfrm>
          <a:prstGeom prst="rect">
            <a:avLst/>
          </a:prstGeom>
          <a:noFill/>
          <a:ln>
            <a:noFill/>
          </a:ln>
          <a:effectLst>
            <a:reflection stA="50000" endPos="31000" fadeDir="5400012" sy="-100000" algn="bl" rotWithShape="0"/>
          </a:effectLst>
        </p:spPr>
      </p:pic>
      <p:pic>
        <p:nvPicPr>
          <p:cNvPr id="59" name="Google Shape;59;p10"/>
          <p:cNvPicPr preferRelativeResize="0"/>
          <p:nvPr/>
        </p:nvPicPr>
        <p:blipFill>
          <a:blip r:embed="rId3">
            <a:alphaModFix/>
          </a:blip>
          <a:stretch>
            <a:fillRect/>
          </a:stretch>
        </p:blipFill>
        <p:spPr>
          <a:xfrm>
            <a:off x="-114040" y="4885622"/>
            <a:ext cx="3617040" cy="1403132"/>
          </a:xfrm>
          <a:prstGeom prst="rect">
            <a:avLst/>
          </a:prstGeom>
          <a:noFill/>
          <a:ln>
            <a:noFill/>
          </a:ln>
          <a:effectLst>
            <a:reflection stA="50000" endPos="31000" fadeDir="5400012" sy="-100000" algn="bl" rotWithShape="0"/>
          </a:effectLst>
        </p:spPr>
      </p:pic>
    </p:spTree>
    <p:extLst>
      <p:ext uri="{BB962C8B-B14F-4D97-AF65-F5344CB8AC3E}">
        <p14:creationId xmlns:p14="http://schemas.microsoft.com/office/powerpoint/2010/main" val="52481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06385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BFBFBF">
                <a:alpha val="15294"/>
              </a:srgbClr>
            </a:gs>
            <a:gs pos="63000">
              <a:srgbClr val="BFBFBF">
                <a:alpha val="15294"/>
              </a:srgbClr>
            </a:gs>
            <a:gs pos="100000">
              <a:srgbClr val="BBBBBB">
                <a:alpha val="40000"/>
              </a:srgb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719200"/>
            <a:ext cx="102904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1pPr>
            <a:lvl2pPr lvl="1"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2pPr>
            <a:lvl3pPr lvl="2"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3pPr>
            <a:lvl4pPr lvl="3"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4pPr>
            <a:lvl5pPr lvl="4"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5pPr>
            <a:lvl6pPr lvl="5"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6pPr>
            <a:lvl7pPr lvl="6"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7pPr>
            <a:lvl8pPr lvl="7"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8pPr>
            <a:lvl9pPr lvl="8" rtl="0">
              <a:spcBef>
                <a:spcPts val="0"/>
              </a:spcBef>
              <a:spcAft>
                <a:spcPts val="0"/>
              </a:spcAft>
              <a:buClr>
                <a:schemeClr val="dk1"/>
              </a:buClr>
              <a:buSzPts val="3500"/>
              <a:buFont typeface="Cinzel"/>
              <a:buNone/>
              <a:defRPr sz="3500">
                <a:solidFill>
                  <a:schemeClr val="dk1"/>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1pPr>
            <a:lvl2pPr marL="914400" lvl="1"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1600"/>
              </a:spcBef>
              <a:spcAft>
                <a:spcPts val="160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extLst>
      <p:ext uri="{BB962C8B-B14F-4D97-AF65-F5344CB8AC3E}">
        <p14:creationId xmlns:p14="http://schemas.microsoft.com/office/powerpoint/2010/main" val="411893017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 id="2147483681" r:id="rId8"/>
    <p:sldLayoutId id="2147483683"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700" r:id="rId22"/>
    <p:sldLayoutId id="2147483701" r:id="rId23"/>
    <p:sldLayoutId id="2147483702" r:id="rId2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dirty="0"/>
          </a:p>
        </p:txBody>
      </p:sp>
      <p:sp>
        <p:nvSpPr>
          <p:cNvPr id="171" name="Google Shape;171;p26"/>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563870537"/>
      </p:ext>
    </p:extLst>
  </p:cSld>
  <p:clrMap bg1="lt1" tx1="dk1" bg2="dk2" tx2="lt2" accent1="accent1" accent2="accent2" accent3="accent3" accent4="accent4" accent5="accent5" accent6="accent6" hlink="hlink" folHlink="folHlink"/>
  <p:sldLayoutIdLst>
    <p:sldLayoutId id="2147483698" r:id="rId1"/>
    <p:sldLayoutId id="2147483699"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parcopen.org/our-work/negotiation-resources/oneal/"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parcopen.org/our-work/negotiation-resources/oneal/oneal-curriculu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oneal-project.org/discord/"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hyperlink" Target="https://oneal-project.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neal-project.org/"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hyperlink" Target="mailto:macyk@iu.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DADD-720C-F4C1-F350-D331F003865F}"/>
              </a:ext>
            </a:extLst>
          </p:cNvPr>
          <p:cNvSpPr>
            <a:spLocks noGrp="1"/>
          </p:cNvSpPr>
          <p:nvPr>
            <p:ph type="ctrTitle"/>
          </p:nvPr>
        </p:nvSpPr>
        <p:spPr/>
        <p:txBody>
          <a:bodyPr/>
          <a:lstStyle/>
          <a:p>
            <a:r>
              <a:rPr lang="en-US" dirty="0">
                <a:latin typeface="Oswald" panose="00000500000000000000" pitchFamily="2" charset="0"/>
              </a:rPr>
              <a:t>the ONEAL project</a:t>
            </a:r>
            <a:br>
              <a:rPr lang="en-US" dirty="0">
                <a:latin typeface="Oswald" panose="00000500000000000000" pitchFamily="2" charset="0"/>
              </a:rPr>
            </a:br>
            <a:r>
              <a:rPr lang="en-US" sz="4800" dirty="0"/>
              <a:t>Negotiation Education for Library Workers</a:t>
            </a:r>
            <a:endParaRPr lang="en-US" sz="6600" dirty="0"/>
          </a:p>
        </p:txBody>
      </p:sp>
      <p:sp>
        <p:nvSpPr>
          <p:cNvPr id="3" name="Subtitle 2">
            <a:extLst>
              <a:ext uri="{FF2B5EF4-FFF2-40B4-BE49-F238E27FC236}">
                <a16:creationId xmlns:a16="http://schemas.microsoft.com/office/drawing/2014/main" id="{DD765B0F-1FB3-0AE2-F5A5-B9D1F6774AD2}"/>
              </a:ext>
            </a:extLst>
          </p:cNvPr>
          <p:cNvSpPr>
            <a:spLocks noGrp="1"/>
          </p:cNvSpPr>
          <p:nvPr>
            <p:ph type="subTitle" idx="1"/>
          </p:nvPr>
        </p:nvSpPr>
        <p:spPr/>
        <p:txBody>
          <a:bodyPr/>
          <a:lstStyle/>
          <a:p>
            <a:r>
              <a:rPr lang="en-US" dirty="0"/>
              <a:t>Tenn-Share </a:t>
            </a:r>
            <a:r>
              <a:rPr lang="en-US" dirty="0" err="1"/>
              <a:t>eResources</a:t>
            </a:r>
            <a:r>
              <a:rPr lang="en-US" dirty="0"/>
              <a:t> Fusion Friday</a:t>
            </a:r>
          </a:p>
          <a:p>
            <a:r>
              <a:rPr lang="en-US" dirty="0"/>
              <a:t>July 12, 2024</a:t>
            </a:r>
          </a:p>
        </p:txBody>
      </p:sp>
    </p:spTree>
    <p:extLst>
      <p:ext uri="{BB962C8B-B14F-4D97-AF65-F5344CB8AC3E}">
        <p14:creationId xmlns:p14="http://schemas.microsoft.com/office/powerpoint/2010/main" val="235253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7B28F-8B12-6C44-F7E3-C50AB91B5DFB}"/>
              </a:ext>
            </a:extLst>
          </p:cNvPr>
          <p:cNvSpPr>
            <a:spLocks noGrp="1"/>
          </p:cNvSpPr>
          <p:nvPr>
            <p:ph type="title"/>
          </p:nvPr>
        </p:nvSpPr>
        <p:spPr/>
        <p:txBody>
          <a:bodyPr/>
          <a:lstStyle/>
          <a:p>
            <a:r>
              <a:rPr lang="en-US" dirty="0"/>
              <a:t>Drafting the Curriculum</a:t>
            </a:r>
          </a:p>
        </p:txBody>
      </p:sp>
      <p:sp>
        <p:nvSpPr>
          <p:cNvPr id="9" name="Text Placeholder 8">
            <a:extLst>
              <a:ext uri="{FF2B5EF4-FFF2-40B4-BE49-F238E27FC236}">
                <a16:creationId xmlns:a16="http://schemas.microsoft.com/office/drawing/2014/main" id="{D8FAB91F-3F90-8BFA-3FF2-4FBC72A5BF4F}"/>
              </a:ext>
            </a:extLst>
          </p:cNvPr>
          <p:cNvSpPr>
            <a:spLocks noGrp="1"/>
          </p:cNvSpPr>
          <p:nvPr>
            <p:ph type="body" idx="1"/>
          </p:nvPr>
        </p:nvSpPr>
        <p:spPr/>
        <p:txBody>
          <a:bodyPr/>
          <a:lstStyle/>
          <a:p>
            <a:pPr>
              <a:lnSpc>
                <a:spcPct val="200000"/>
              </a:lnSpc>
            </a:pPr>
            <a:r>
              <a:rPr lang="en-US" sz="2800" dirty="0"/>
              <a:t>Three overarching modules – foundations, strategies, and issues</a:t>
            </a:r>
          </a:p>
          <a:p>
            <a:pPr>
              <a:lnSpc>
                <a:spcPct val="200000"/>
              </a:lnSpc>
            </a:pPr>
            <a:r>
              <a:rPr lang="en-US" sz="2800" dirty="0"/>
              <a:t>Each module has specific learning goals</a:t>
            </a:r>
          </a:p>
          <a:p>
            <a:pPr>
              <a:lnSpc>
                <a:spcPct val="200000"/>
              </a:lnSpc>
            </a:pPr>
            <a:r>
              <a:rPr lang="en-US" sz="2800" dirty="0"/>
              <a:t>Modules have specific topics/lessons</a:t>
            </a:r>
          </a:p>
        </p:txBody>
      </p:sp>
    </p:spTree>
    <p:extLst>
      <p:ext uri="{BB962C8B-B14F-4D97-AF65-F5344CB8AC3E}">
        <p14:creationId xmlns:p14="http://schemas.microsoft.com/office/powerpoint/2010/main" val="2346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AB88-AD92-FA51-F871-1523F9EF4464}"/>
              </a:ext>
            </a:extLst>
          </p:cNvPr>
          <p:cNvSpPr>
            <a:spLocks noGrp="1"/>
          </p:cNvSpPr>
          <p:nvPr>
            <p:ph type="title"/>
          </p:nvPr>
        </p:nvSpPr>
        <p:spPr/>
        <p:txBody>
          <a:bodyPr/>
          <a:lstStyle/>
          <a:p>
            <a:r>
              <a:rPr lang="en-US" sz="4000" dirty="0"/>
              <a:t>Modules</a:t>
            </a:r>
          </a:p>
        </p:txBody>
      </p:sp>
      <p:sp>
        <p:nvSpPr>
          <p:cNvPr id="21" name="Title 20">
            <a:extLst>
              <a:ext uri="{FF2B5EF4-FFF2-40B4-BE49-F238E27FC236}">
                <a16:creationId xmlns:a16="http://schemas.microsoft.com/office/drawing/2014/main" id="{FA468A73-8FE8-096C-5B90-2C2EB9B3379E}"/>
              </a:ext>
            </a:extLst>
          </p:cNvPr>
          <p:cNvSpPr>
            <a:spLocks noGrp="1"/>
          </p:cNvSpPr>
          <p:nvPr>
            <p:ph type="title" idx="2"/>
          </p:nvPr>
        </p:nvSpPr>
        <p:spPr>
          <a:xfrm>
            <a:off x="1028533" y="2191789"/>
            <a:ext cx="3140000" cy="541600"/>
          </a:xfrm>
        </p:spPr>
        <p:txBody>
          <a:bodyPr/>
          <a:lstStyle/>
          <a:p>
            <a:r>
              <a:rPr lang="en-US" sz="3000" dirty="0"/>
              <a:t>Foundations</a:t>
            </a:r>
          </a:p>
        </p:txBody>
      </p:sp>
      <p:sp>
        <p:nvSpPr>
          <p:cNvPr id="3" name="Text Placeholder 2">
            <a:extLst>
              <a:ext uri="{FF2B5EF4-FFF2-40B4-BE49-F238E27FC236}">
                <a16:creationId xmlns:a16="http://schemas.microsoft.com/office/drawing/2014/main" id="{8D49F35B-7232-CBFF-EBC2-0E1B53DAA747}"/>
              </a:ext>
            </a:extLst>
          </p:cNvPr>
          <p:cNvSpPr>
            <a:spLocks noGrp="1"/>
          </p:cNvSpPr>
          <p:nvPr>
            <p:ph type="subTitle" idx="1"/>
          </p:nvPr>
        </p:nvSpPr>
        <p:spPr>
          <a:xfrm>
            <a:off x="1028533" y="2616622"/>
            <a:ext cx="3139997" cy="1877001"/>
          </a:xfrm>
        </p:spPr>
        <p:txBody>
          <a:bodyPr/>
          <a:lstStyle/>
          <a:p>
            <a:pPr marL="0" indent="0"/>
            <a:r>
              <a:rPr lang="en-US" dirty="0"/>
              <a:t>Contracts &amp; licensing</a:t>
            </a:r>
          </a:p>
          <a:p>
            <a:pPr marL="0" indent="0"/>
            <a:r>
              <a:rPr lang="en-US" dirty="0"/>
              <a:t> intro to negotiations</a:t>
            </a:r>
          </a:p>
          <a:p>
            <a:pPr marL="0" indent="0"/>
            <a:r>
              <a:rPr lang="en-US" dirty="0"/>
              <a:t>planning for negotiations</a:t>
            </a:r>
          </a:p>
        </p:txBody>
      </p:sp>
      <p:sp>
        <p:nvSpPr>
          <p:cNvPr id="22" name="Title 21">
            <a:extLst>
              <a:ext uri="{FF2B5EF4-FFF2-40B4-BE49-F238E27FC236}">
                <a16:creationId xmlns:a16="http://schemas.microsoft.com/office/drawing/2014/main" id="{99FA5BBA-B6F1-EDB8-ABFD-F3E28166A52B}"/>
              </a:ext>
            </a:extLst>
          </p:cNvPr>
          <p:cNvSpPr>
            <a:spLocks noGrp="1"/>
          </p:cNvSpPr>
          <p:nvPr>
            <p:ph type="title" idx="3"/>
          </p:nvPr>
        </p:nvSpPr>
        <p:spPr>
          <a:xfrm>
            <a:off x="4526001" y="2191789"/>
            <a:ext cx="3140000" cy="541600"/>
          </a:xfrm>
        </p:spPr>
        <p:txBody>
          <a:bodyPr/>
          <a:lstStyle/>
          <a:p>
            <a:r>
              <a:rPr lang="en-US" sz="3000" dirty="0"/>
              <a:t>Strategies</a:t>
            </a:r>
          </a:p>
        </p:txBody>
      </p:sp>
      <p:sp>
        <p:nvSpPr>
          <p:cNvPr id="23" name="Subtitle 22">
            <a:extLst>
              <a:ext uri="{FF2B5EF4-FFF2-40B4-BE49-F238E27FC236}">
                <a16:creationId xmlns:a16="http://schemas.microsoft.com/office/drawing/2014/main" id="{7AC2C71B-D316-488C-6435-521544D690EF}"/>
              </a:ext>
            </a:extLst>
          </p:cNvPr>
          <p:cNvSpPr>
            <a:spLocks noGrp="1"/>
          </p:cNvSpPr>
          <p:nvPr>
            <p:ph type="subTitle" idx="4"/>
          </p:nvPr>
        </p:nvSpPr>
        <p:spPr>
          <a:xfrm>
            <a:off x="4056702" y="2616622"/>
            <a:ext cx="3852472" cy="2099070"/>
          </a:xfrm>
        </p:spPr>
        <p:txBody>
          <a:bodyPr/>
          <a:lstStyle/>
          <a:p>
            <a:r>
              <a:rPr lang="en-US" dirty="0"/>
              <a:t>Setting priorities</a:t>
            </a:r>
          </a:p>
          <a:p>
            <a:r>
              <a:rPr lang="en-US" dirty="0"/>
              <a:t> managing vendor relationships</a:t>
            </a:r>
          </a:p>
          <a:p>
            <a:r>
              <a:rPr lang="en-US" dirty="0"/>
              <a:t>power dynamics</a:t>
            </a:r>
          </a:p>
          <a:p>
            <a:r>
              <a:rPr lang="en-US" dirty="0"/>
              <a:t>project management</a:t>
            </a:r>
          </a:p>
        </p:txBody>
      </p:sp>
      <p:sp>
        <p:nvSpPr>
          <p:cNvPr id="24" name="Title 23">
            <a:extLst>
              <a:ext uri="{FF2B5EF4-FFF2-40B4-BE49-F238E27FC236}">
                <a16:creationId xmlns:a16="http://schemas.microsoft.com/office/drawing/2014/main" id="{D1494A82-A158-66E9-8807-4C62392DB3CD}"/>
              </a:ext>
            </a:extLst>
          </p:cNvPr>
          <p:cNvSpPr>
            <a:spLocks noGrp="1"/>
          </p:cNvSpPr>
          <p:nvPr>
            <p:ph type="title" idx="5"/>
          </p:nvPr>
        </p:nvSpPr>
        <p:spPr>
          <a:xfrm>
            <a:off x="8023468" y="2191789"/>
            <a:ext cx="3139600" cy="541600"/>
          </a:xfrm>
        </p:spPr>
        <p:txBody>
          <a:bodyPr/>
          <a:lstStyle/>
          <a:p>
            <a:r>
              <a:rPr lang="en-US" sz="3000" dirty="0"/>
              <a:t>Issues</a:t>
            </a:r>
          </a:p>
        </p:txBody>
      </p:sp>
      <p:sp>
        <p:nvSpPr>
          <p:cNvPr id="25" name="Subtitle 24">
            <a:extLst>
              <a:ext uri="{FF2B5EF4-FFF2-40B4-BE49-F238E27FC236}">
                <a16:creationId xmlns:a16="http://schemas.microsoft.com/office/drawing/2014/main" id="{0CDB77AF-55EB-3125-72A2-0EA9357A658F}"/>
              </a:ext>
            </a:extLst>
          </p:cNvPr>
          <p:cNvSpPr>
            <a:spLocks noGrp="1"/>
          </p:cNvSpPr>
          <p:nvPr>
            <p:ph type="subTitle" idx="6"/>
          </p:nvPr>
        </p:nvSpPr>
        <p:spPr>
          <a:xfrm>
            <a:off x="7779895" y="2616622"/>
            <a:ext cx="3852472" cy="2281950"/>
          </a:xfrm>
        </p:spPr>
        <p:txBody>
          <a:bodyPr/>
          <a:lstStyle/>
          <a:p>
            <a:r>
              <a:rPr lang="en-US" dirty="0"/>
              <a:t>Current and emerging issues: </a:t>
            </a:r>
          </a:p>
          <a:p>
            <a:r>
              <a:rPr lang="en-US" dirty="0"/>
              <a:t>access models</a:t>
            </a:r>
          </a:p>
          <a:p>
            <a:r>
              <a:rPr lang="en-US" dirty="0"/>
              <a:t>transformative agreements</a:t>
            </a:r>
          </a:p>
          <a:p>
            <a:r>
              <a:rPr lang="en-US" dirty="0"/>
              <a:t>text data mining</a:t>
            </a:r>
          </a:p>
          <a:p>
            <a:r>
              <a:rPr lang="en-US" dirty="0"/>
              <a:t>privacy</a:t>
            </a:r>
          </a:p>
          <a:p>
            <a:r>
              <a:rPr lang="en-US" dirty="0"/>
              <a:t>authentication</a:t>
            </a:r>
          </a:p>
          <a:p>
            <a:r>
              <a:rPr lang="en-US" dirty="0"/>
              <a:t>accessibility</a:t>
            </a:r>
          </a:p>
        </p:txBody>
      </p:sp>
    </p:spTree>
    <p:extLst>
      <p:ext uri="{BB962C8B-B14F-4D97-AF65-F5344CB8AC3E}">
        <p14:creationId xmlns:p14="http://schemas.microsoft.com/office/powerpoint/2010/main" val="85666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67564-9270-9AEC-D3CB-748CAE7F6F27}"/>
              </a:ext>
            </a:extLst>
          </p:cNvPr>
          <p:cNvSpPr>
            <a:spLocks noGrp="1"/>
          </p:cNvSpPr>
          <p:nvPr>
            <p:ph type="body" idx="1"/>
          </p:nvPr>
        </p:nvSpPr>
        <p:spPr/>
        <p:txBody>
          <a:bodyPr>
            <a:normAutofit fontScale="92500" lnSpcReduction="10000"/>
          </a:bodyPr>
          <a:lstStyle/>
          <a:p>
            <a:pPr>
              <a:buSzPct val="100000"/>
              <a:buFont typeface="+mj-lt"/>
              <a:buAutoNum type="arabicPeriod"/>
            </a:pPr>
            <a:r>
              <a:rPr lang="en-US" sz="2400" dirty="0"/>
              <a:t>Analyze their library’s position within negotiations </a:t>
            </a:r>
          </a:p>
          <a:p>
            <a:pPr>
              <a:buSzPct val="100000"/>
              <a:buFont typeface="+mj-lt"/>
              <a:buAutoNum type="arabicPeriod"/>
            </a:pPr>
            <a:r>
              <a:rPr lang="en-US" sz="2400" dirty="0"/>
              <a:t>Apply best practices in principled negotiation when planning and conducting complex negotiations with library vendors.</a:t>
            </a:r>
          </a:p>
          <a:p>
            <a:pPr>
              <a:buSzPct val="100000"/>
              <a:buFont typeface="+mj-lt"/>
              <a:buAutoNum type="arabicPeriod"/>
            </a:pPr>
            <a:r>
              <a:rPr lang="en-US" sz="2400" dirty="0"/>
              <a:t>Optimize available options during negotiations by forming strategies to be used during negotiation and building coalitions of support. </a:t>
            </a:r>
          </a:p>
          <a:p>
            <a:pPr>
              <a:buSzPct val="100000"/>
              <a:buFont typeface="+mj-lt"/>
              <a:buAutoNum type="arabicPeriod"/>
            </a:pPr>
            <a:r>
              <a:rPr lang="en-US" sz="2400" dirty="0"/>
              <a:t>Evaluate license clauses in order to understand their potential impact on the library and its user communities.</a:t>
            </a:r>
          </a:p>
          <a:p>
            <a:pPr>
              <a:buSzPct val="100000"/>
              <a:buFont typeface="+mj-lt"/>
              <a:buAutoNum type="arabicPeriod"/>
            </a:pPr>
            <a:r>
              <a:rPr lang="en-US" sz="2400" dirty="0"/>
              <a:t>Identify clauses that are in or out of alignment with the library’s interests and be able to explain why to vendors and other stakeholders. </a:t>
            </a:r>
          </a:p>
          <a:p>
            <a:pPr>
              <a:buSzPct val="100000"/>
              <a:buFont typeface="+mj-lt"/>
              <a:buAutoNum type="arabicPeriod"/>
            </a:pPr>
            <a:r>
              <a:rPr lang="en-US" sz="2400" dirty="0"/>
              <a:t>Explain license clauses (including alternatives to standard vendor language) that protect and advance library interests.</a:t>
            </a:r>
          </a:p>
          <a:p>
            <a:pPr>
              <a:buSzPct val="100000"/>
              <a:buFont typeface="+mj-lt"/>
              <a:buAutoNum type="arabicPeriod"/>
            </a:pPr>
            <a:r>
              <a:rPr lang="en-US" sz="2400" dirty="0"/>
              <a:t>Describe current issues facing academic libraries how they relate to negotiating with third party vendors in order to provide guidance and leadership within their organizations.</a:t>
            </a:r>
          </a:p>
        </p:txBody>
      </p:sp>
      <p:sp>
        <p:nvSpPr>
          <p:cNvPr id="2" name="Title 1">
            <a:extLst>
              <a:ext uri="{FF2B5EF4-FFF2-40B4-BE49-F238E27FC236}">
                <a16:creationId xmlns:a16="http://schemas.microsoft.com/office/drawing/2014/main" id="{CC14F103-55E8-A973-177A-A98CB5A569C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62497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0EAF84-8D5F-C85E-8384-7C642CB99E78}"/>
              </a:ext>
            </a:extLst>
          </p:cNvPr>
          <p:cNvSpPr>
            <a:spLocks noGrp="1"/>
          </p:cNvSpPr>
          <p:nvPr>
            <p:ph type="title"/>
          </p:nvPr>
        </p:nvSpPr>
        <p:spPr/>
        <p:txBody>
          <a:bodyPr/>
          <a:lstStyle/>
          <a:p>
            <a:r>
              <a:rPr lang="en-US" dirty="0"/>
              <a:t>Launching the Curriculum</a:t>
            </a:r>
          </a:p>
        </p:txBody>
      </p:sp>
      <p:sp>
        <p:nvSpPr>
          <p:cNvPr id="5" name="Subtitle 4">
            <a:extLst>
              <a:ext uri="{FF2B5EF4-FFF2-40B4-BE49-F238E27FC236}">
                <a16:creationId xmlns:a16="http://schemas.microsoft.com/office/drawing/2014/main" id="{BCA42806-EC3B-8889-B01A-DEFF463FEC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966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4D11B5-24B1-F84A-513A-66F39209E8E8}"/>
              </a:ext>
            </a:extLst>
          </p:cNvPr>
          <p:cNvSpPr>
            <a:spLocks noGrp="1"/>
          </p:cNvSpPr>
          <p:nvPr>
            <p:ph type="title"/>
          </p:nvPr>
        </p:nvSpPr>
        <p:spPr/>
        <p:txBody>
          <a:bodyPr/>
          <a:lstStyle/>
          <a:p>
            <a:r>
              <a:rPr lang="en-US" dirty="0"/>
              <a:t>Modules Available at Launch</a:t>
            </a:r>
          </a:p>
        </p:txBody>
      </p:sp>
      <p:sp>
        <p:nvSpPr>
          <p:cNvPr id="8" name="Title 7">
            <a:extLst>
              <a:ext uri="{FF2B5EF4-FFF2-40B4-BE49-F238E27FC236}">
                <a16:creationId xmlns:a16="http://schemas.microsoft.com/office/drawing/2014/main" id="{2F8647A8-2952-579A-975F-147937FAB65E}"/>
              </a:ext>
            </a:extLst>
          </p:cNvPr>
          <p:cNvSpPr>
            <a:spLocks noGrp="1"/>
          </p:cNvSpPr>
          <p:nvPr>
            <p:ph type="title" idx="2"/>
          </p:nvPr>
        </p:nvSpPr>
        <p:spPr>
          <a:xfrm>
            <a:off x="2191867" y="2465517"/>
            <a:ext cx="3454400" cy="541600"/>
          </a:xfrm>
        </p:spPr>
        <p:txBody>
          <a:bodyPr/>
          <a:lstStyle/>
          <a:p>
            <a:r>
              <a:rPr lang="en-US" sz="2800" u="sng" dirty="0"/>
              <a:t>Foundations Module</a:t>
            </a:r>
          </a:p>
        </p:txBody>
      </p:sp>
      <p:sp>
        <p:nvSpPr>
          <p:cNvPr id="9" name="Title 8">
            <a:extLst>
              <a:ext uri="{FF2B5EF4-FFF2-40B4-BE49-F238E27FC236}">
                <a16:creationId xmlns:a16="http://schemas.microsoft.com/office/drawing/2014/main" id="{767C30A3-3436-AEE1-FDFA-EA6E8776E76D}"/>
              </a:ext>
            </a:extLst>
          </p:cNvPr>
          <p:cNvSpPr>
            <a:spLocks noGrp="1"/>
          </p:cNvSpPr>
          <p:nvPr>
            <p:ph type="title" idx="3"/>
          </p:nvPr>
        </p:nvSpPr>
        <p:spPr>
          <a:xfrm>
            <a:off x="6545804" y="2465517"/>
            <a:ext cx="3454400" cy="541600"/>
          </a:xfrm>
        </p:spPr>
        <p:txBody>
          <a:bodyPr/>
          <a:lstStyle/>
          <a:p>
            <a:r>
              <a:rPr lang="en-US" sz="2800" u="sng" dirty="0"/>
              <a:t>Issues Module</a:t>
            </a:r>
          </a:p>
        </p:txBody>
      </p:sp>
      <p:sp>
        <p:nvSpPr>
          <p:cNvPr id="7" name="Subtitle 6">
            <a:extLst>
              <a:ext uri="{FF2B5EF4-FFF2-40B4-BE49-F238E27FC236}">
                <a16:creationId xmlns:a16="http://schemas.microsoft.com/office/drawing/2014/main" id="{5182C78E-020D-8B66-112C-F388224F3A88}"/>
              </a:ext>
            </a:extLst>
          </p:cNvPr>
          <p:cNvSpPr>
            <a:spLocks noGrp="1"/>
          </p:cNvSpPr>
          <p:nvPr>
            <p:ph type="subTitle" idx="1"/>
          </p:nvPr>
        </p:nvSpPr>
        <p:spPr>
          <a:xfrm>
            <a:off x="6545800" y="2890347"/>
            <a:ext cx="3454400" cy="1347600"/>
          </a:xfrm>
        </p:spPr>
        <p:txBody>
          <a:bodyPr/>
          <a:lstStyle/>
          <a:p>
            <a:pPr marL="0" indent="0"/>
            <a:r>
              <a:rPr lang="en-US" sz="2100" dirty="0"/>
              <a:t>Accessibility</a:t>
            </a:r>
          </a:p>
        </p:txBody>
      </p:sp>
      <p:sp>
        <p:nvSpPr>
          <p:cNvPr id="10" name="Subtitle 9">
            <a:extLst>
              <a:ext uri="{FF2B5EF4-FFF2-40B4-BE49-F238E27FC236}">
                <a16:creationId xmlns:a16="http://schemas.microsoft.com/office/drawing/2014/main" id="{361BA8DF-20F8-37E8-FA9D-9EBE00612421}"/>
              </a:ext>
            </a:extLst>
          </p:cNvPr>
          <p:cNvSpPr>
            <a:spLocks noGrp="1"/>
          </p:cNvSpPr>
          <p:nvPr>
            <p:ph type="subTitle" idx="4"/>
          </p:nvPr>
        </p:nvSpPr>
        <p:spPr>
          <a:xfrm>
            <a:off x="2191867" y="2890346"/>
            <a:ext cx="3454400" cy="2844247"/>
          </a:xfrm>
        </p:spPr>
        <p:txBody>
          <a:bodyPr/>
          <a:lstStyle/>
          <a:p>
            <a:pPr marL="0" indent="0"/>
            <a:r>
              <a:rPr lang="en-US" sz="2100" dirty="0"/>
              <a:t>Introduction</a:t>
            </a:r>
          </a:p>
          <a:p>
            <a:pPr marL="0" indent="0"/>
            <a:r>
              <a:rPr lang="en-US" sz="2100" dirty="0"/>
              <a:t>Contracts &amp; Licensing</a:t>
            </a:r>
          </a:p>
          <a:p>
            <a:pPr marL="0" indent="0"/>
            <a:r>
              <a:rPr lang="en-US" sz="2100" dirty="0"/>
              <a:t>Introduction to Negotiations</a:t>
            </a:r>
          </a:p>
          <a:p>
            <a:pPr marL="0" indent="0"/>
            <a:r>
              <a:rPr lang="en-US" sz="2100" dirty="0"/>
              <a:t>Negotiation Planning Part 1</a:t>
            </a:r>
          </a:p>
          <a:p>
            <a:pPr marL="0" indent="0"/>
            <a:r>
              <a:rPr lang="en-US" sz="2100" dirty="0"/>
              <a:t>Negotiation Planning Part 2</a:t>
            </a:r>
          </a:p>
          <a:p>
            <a:pPr marL="0" indent="0"/>
            <a:r>
              <a:rPr lang="en-US" sz="2100" dirty="0"/>
              <a:t>Negotiation Planning Part 3</a:t>
            </a:r>
          </a:p>
        </p:txBody>
      </p:sp>
    </p:spTree>
    <p:extLst>
      <p:ext uri="{BB962C8B-B14F-4D97-AF65-F5344CB8AC3E}">
        <p14:creationId xmlns:p14="http://schemas.microsoft.com/office/powerpoint/2010/main" val="118098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1F3311-0FC7-7BFE-02EF-33190A1AB9A8}"/>
              </a:ext>
            </a:extLst>
          </p:cNvPr>
          <p:cNvSpPr>
            <a:spLocks noGrp="1"/>
          </p:cNvSpPr>
          <p:nvPr>
            <p:ph type="title"/>
          </p:nvPr>
        </p:nvSpPr>
        <p:spPr/>
        <p:txBody>
          <a:bodyPr/>
          <a:lstStyle/>
          <a:p>
            <a:endParaRPr lang="en-US" dirty="0"/>
          </a:p>
        </p:txBody>
      </p:sp>
      <p:sp>
        <p:nvSpPr>
          <p:cNvPr id="12" name="Text Placeholder 11">
            <a:extLst>
              <a:ext uri="{FF2B5EF4-FFF2-40B4-BE49-F238E27FC236}">
                <a16:creationId xmlns:a16="http://schemas.microsoft.com/office/drawing/2014/main" id="{3FCE6C91-7831-E3FF-7EBE-6683AA38FAE4}"/>
              </a:ext>
            </a:extLst>
          </p:cNvPr>
          <p:cNvSpPr txBox="1">
            <a:spLocks noGrp="1"/>
          </p:cNvSpPr>
          <p:nvPr>
            <p:ph type="body" idx="1"/>
          </p:nvPr>
        </p:nvSpPr>
        <p:spPr>
          <a:xfrm>
            <a:off x="960438" y="1620838"/>
            <a:ext cx="10271125" cy="615523"/>
          </a:xfrm>
          <a:prstGeom prst="rect">
            <a:avLst/>
          </a:prstGeom>
          <a:noFill/>
        </p:spPr>
        <p:txBody>
          <a:bodyPr wrap="square">
            <a:spAutoFit/>
          </a:bodyPr>
          <a:lstStyle/>
          <a:p>
            <a:pPr marL="203195" indent="0" algn="ctr">
              <a:buNone/>
            </a:pPr>
            <a:r>
              <a:rPr lang="en-US" sz="2800" dirty="0">
                <a:latin typeface="Cinzel" panose="020B0604020202020204" charset="0"/>
                <a:hlinkClick r:id="rId3"/>
              </a:rPr>
              <a:t>https://sparcopen.org/our-work/negotiation-resources/oneal/</a:t>
            </a:r>
            <a:r>
              <a:rPr lang="en-US" sz="2800" dirty="0">
                <a:latin typeface="Cinzel" panose="020B0604020202020204" charset="0"/>
              </a:rPr>
              <a:t> </a:t>
            </a:r>
          </a:p>
        </p:txBody>
      </p:sp>
    </p:spTree>
    <p:extLst>
      <p:ext uri="{BB962C8B-B14F-4D97-AF65-F5344CB8AC3E}">
        <p14:creationId xmlns:p14="http://schemas.microsoft.com/office/powerpoint/2010/main" val="345067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DDA8B-3D28-8EDE-2333-3DB63610C085}"/>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82143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F15DB-5196-1281-24B6-6965355B331B}"/>
              </a:ext>
            </a:extLst>
          </p:cNvPr>
          <p:cNvSpPr>
            <a:spLocks noGrp="1"/>
          </p:cNvSpPr>
          <p:nvPr>
            <p:ph type="title"/>
          </p:nvPr>
        </p:nvSpPr>
        <p:spPr/>
        <p:txBody>
          <a:bodyPr/>
          <a:lstStyle/>
          <a:p>
            <a:r>
              <a:rPr lang="en-US" dirty="0"/>
              <a:t>What’s Next for the ONEAL team?</a:t>
            </a:r>
          </a:p>
        </p:txBody>
      </p:sp>
      <p:sp>
        <p:nvSpPr>
          <p:cNvPr id="4" name="Text Placeholder 3">
            <a:extLst>
              <a:ext uri="{FF2B5EF4-FFF2-40B4-BE49-F238E27FC236}">
                <a16:creationId xmlns:a16="http://schemas.microsoft.com/office/drawing/2014/main" id="{A6E55A13-4755-038A-3648-BF79C9C36A45}"/>
              </a:ext>
            </a:extLst>
          </p:cNvPr>
          <p:cNvSpPr>
            <a:spLocks noGrp="1"/>
          </p:cNvSpPr>
          <p:nvPr>
            <p:ph type="body" idx="1"/>
          </p:nvPr>
        </p:nvSpPr>
        <p:spPr/>
        <p:txBody>
          <a:bodyPr/>
          <a:lstStyle/>
          <a:p>
            <a:pPr>
              <a:lnSpc>
                <a:spcPct val="200000"/>
              </a:lnSpc>
            </a:pPr>
            <a:r>
              <a:rPr lang="en-US" sz="2800" dirty="0"/>
              <a:t>Writing case studies</a:t>
            </a:r>
          </a:p>
          <a:p>
            <a:pPr>
              <a:lnSpc>
                <a:spcPct val="200000"/>
              </a:lnSpc>
            </a:pPr>
            <a:r>
              <a:rPr lang="en-US" sz="2800" dirty="0"/>
              <a:t>Developing additional lessons for Strategies and Issues modules</a:t>
            </a:r>
          </a:p>
          <a:p>
            <a:pPr>
              <a:lnSpc>
                <a:spcPct val="200000"/>
              </a:lnSpc>
            </a:pPr>
            <a:r>
              <a:rPr lang="en-US" sz="2800" dirty="0"/>
              <a:t>Building the community and gathering community reaction</a:t>
            </a:r>
          </a:p>
          <a:p>
            <a:endParaRPr lang="en-US" sz="2800" dirty="0"/>
          </a:p>
          <a:p>
            <a:r>
              <a:rPr lang="en-US" sz="2800" dirty="0"/>
              <a:t>Pause before next grant cycle</a:t>
            </a:r>
          </a:p>
          <a:p>
            <a:pPr lvl="1">
              <a:lnSpc>
                <a:spcPct val="100000"/>
              </a:lnSpc>
              <a:spcBef>
                <a:spcPts val="0"/>
              </a:spcBef>
            </a:pPr>
            <a:r>
              <a:rPr lang="en-US" sz="2400" dirty="0"/>
              <a:t>Job changes</a:t>
            </a:r>
          </a:p>
          <a:p>
            <a:pPr lvl="1">
              <a:lnSpc>
                <a:spcPct val="100000"/>
              </a:lnSpc>
              <a:spcBef>
                <a:spcPts val="0"/>
              </a:spcBef>
            </a:pPr>
            <a:r>
              <a:rPr lang="en-US" sz="2400" dirty="0"/>
              <a:t>Reflection and feedback</a:t>
            </a:r>
          </a:p>
          <a:p>
            <a:pPr marL="203195" indent="0">
              <a:buNone/>
            </a:pPr>
            <a:endParaRPr lang="en-US" sz="2800" dirty="0"/>
          </a:p>
          <a:p>
            <a:endParaRPr lang="en-US" sz="2800" dirty="0"/>
          </a:p>
        </p:txBody>
      </p:sp>
    </p:spTree>
    <p:extLst>
      <p:ext uri="{BB962C8B-B14F-4D97-AF65-F5344CB8AC3E}">
        <p14:creationId xmlns:p14="http://schemas.microsoft.com/office/powerpoint/2010/main" val="107316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ACB1-5500-6C30-BF4C-C253CD0F4CAB}"/>
              </a:ext>
            </a:extLst>
          </p:cNvPr>
          <p:cNvSpPr>
            <a:spLocks noGrp="1"/>
          </p:cNvSpPr>
          <p:nvPr>
            <p:ph type="title"/>
          </p:nvPr>
        </p:nvSpPr>
        <p:spPr/>
        <p:txBody>
          <a:bodyPr/>
          <a:lstStyle/>
          <a:p>
            <a:r>
              <a:rPr lang="en-US" dirty="0"/>
              <a:t>What’s next for you?</a:t>
            </a:r>
          </a:p>
        </p:txBody>
      </p:sp>
      <p:sp>
        <p:nvSpPr>
          <p:cNvPr id="3" name="Text Placeholder 2">
            <a:extLst>
              <a:ext uri="{FF2B5EF4-FFF2-40B4-BE49-F238E27FC236}">
                <a16:creationId xmlns:a16="http://schemas.microsoft.com/office/drawing/2014/main" id="{71DA7098-4BAC-A490-0D39-3947FDBEE5F5}"/>
              </a:ext>
            </a:extLst>
          </p:cNvPr>
          <p:cNvSpPr>
            <a:spLocks noGrp="1"/>
          </p:cNvSpPr>
          <p:nvPr>
            <p:ph type="body" idx="1"/>
          </p:nvPr>
        </p:nvSpPr>
        <p:spPr/>
        <p:txBody>
          <a:bodyPr/>
          <a:lstStyle/>
          <a:p>
            <a:pPr marL="203195" indent="0">
              <a:buNone/>
            </a:pPr>
            <a:r>
              <a:rPr lang="en-US" sz="3200" dirty="0"/>
              <a:t>Use the curriculum!</a:t>
            </a:r>
          </a:p>
          <a:p>
            <a:pPr marL="203195" indent="0">
              <a:buNone/>
            </a:pPr>
            <a:endParaRPr lang="en-US" sz="3200" dirty="0">
              <a:hlinkClick r:id="rId3"/>
            </a:endParaRPr>
          </a:p>
          <a:p>
            <a:pPr marL="203195" indent="0" algn="ctr">
              <a:buNone/>
            </a:pPr>
            <a:r>
              <a:rPr lang="en-US" sz="3200" dirty="0">
                <a:hlinkClick r:id="rId3"/>
              </a:rPr>
              <a:t>https://sparcopen.org/our-work/negotiation-resources/oneal/oneal-curriculum/</a:t>
            </a:r>
            <a:endParaRPr lang="en-US" sz="3200" dirty="0"/>
          </a:p>
          <a:p>
            <a:pPr marL="203195" indent="0">
              <a:buNone/>
            </a:pPr>
            <a:endParaRPr lang="en-US" sz="3200" dirty="0"/>
          </a:p>
        </p:txBody>
      </p:sp>
    </p:spTree>
    <p:extLst>
      <p:ext uri="{BB962C8B-B14F-4D97-AF65-F5344CB8AC3E}">
        <p14:creationId xmlns:p14="http://schemas.microsoft.com/office/powerpoint/2010/main" val="417307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6358117" y="1339633"/>
            <a:ext cx="5810966" cy="763600"/>
          </a:xfrm>
          <a:prstGeom prst="rect">
            <a:avLst/>
          </a:prstGeom>
        </p:spPr>
        <p:txBody>
          <a:bodyPr spcFirstLastPara="1" wrap="square" lIns="121900" tIns="121900" rIns="121900" bIns="121900" anchor="b" anchorCtr="0">
            <a:noAutofit/>
          </a:bodyPr>
          <a:lstStyle/>
          <a:p>
            <a:r>
              <a:rPr lang="en" dirty="0"/>
              <a:t>Join the community!</a:t>
            </a:r>
            <a:endParaRPr dirty="0"/>
          </a:p>
        </p:txBody>
      </p:sp>
      <p:sp>
        <p:nvSpPr>
          <p:cNvPr id="354" name="Google Shape;354;p40"/>
          <p:cNvSpPr txBox="1">
            <a:spLocks noGrp="1"/>
          </p:cNvSpPr>
          <p:nvPr>
            <p:ph type="subTitle" idx="1"/>
          </p:nvPr>
        </p:nvSpPr>
        <p:spPr>
          <a:xfrm>
            <a:off x="6191604" y="2103233"/>
            <a:ext cx="6112299" cy="1427367"/>
          </a:xfrm>
          <a:prstGeom prst="rect">
            <a:avLst/>
          </a:prstGeom>
        </p:spPr>
        <p:txBody>
          <a:bodyPr spcFirstLastPara="1" wrap="square" lIns="121900" tIns="121900" rIns="121900" bIns="121900" anchor="t" anchorCtr="0">
            <a:noAutofit/>
          </a:bodyPr>
          <a:lstStyle/>
          <a:p>
            <a:pPr marL="0" indent="0"/>
            <a:r>
              <a:rPr lang="en" sz="3000" dirty="0">
                <a:hlinkClick r:id="rId3"/>
              </a:rPr>
              <a:t>https://oneal-project.org/discord/</a:t>
            </a:r>
            <a:r>
              <a:rPr lang="en" sz="3000" dirty="0"/>
              <a:t> </a:t>
            </a:r>
            <a:endParaRPr sz="3000" dirty="0"/>
          </a:p>
        </p:txBody>
      </p:sp>
      <p:pic>
        <p:nvPicPr>
          <p:cNvPr id="359" name="Google Shape;359;p40"/>
          <p:cNvPicPr preferRelativeResize="0"/>
          <p:nvPr/>
        </p:nvPicPr>
        <p:blipFill>
          <a:blip r:embed="rId4">
            <a:alphaModFix/>
          </a:blip>
          <a:stretch>
            <a:fillRect/>
          </a:stretch>
        </p:blipFill>
        <p:spPr>
          <a:xfrm>
            <a:off x="5689502" y="4409797"/>
            <a:ext cx="1068300" cy="1729000"/>
          </a:xfrm>
          <a:prstGeom prst="rect">
            <a:avLst/>
          </a:prstGeom>
          <a:noFill/>
          <a:ln>
            <a:noFill/>
          </a:ln>
          <a:effectLst>
            <a:reflection stA="50000" endPos="31000" fadeDir="5400012" sy="-100000" algn="bl" rotWithShape="0"/>
          </a:effectLst>
        </p:spPr>
      </p:pic>
      <p:grpSp>
        <p:nvGrpSpPr>
          <p:cNvPr id="3" name="Group 2">
            <a:extLst>
              <a:ext uri="{FF2B5EF4-FFF2-40B4-BE49-F238E27FC236}">
                <a16:creationId xmlns:a16="http://schemas.microsoft.com/office/drawing/2014/main" id="{E28DACC4-B03A-E1E1-EE62-34965B0BFC36}"/>
              </a:ext>
            </a:extLst>
          </p:cNvPr>
          <p:cNvGrpSpPr/>
          <p:nvPr/>
        </p:nvGrpSpPr>
        <p:grpSpPr>
          <a:xfrm>
            <a:off x="513634" y="290024"/>
            <a:ext cx="5810966" cy="4749694"/>
            <a:chOff x="1142284" y="1570634"/>
            <a:chExt cx="4547200" cy="3716733"/>
          </a:xfrm>
        </p:grpSpPr>
        <p:grpSp>
          <p:nvGrpSpPr>
            <p:cNvPr id="355" name="Google Shape;355;p40"/>
            <p:cNvGrpSpPr/>
            <p:nvPr/>
          </p:nvGrpSpPr>
          <p:grpSpPr>
            <a:xfrm>
              <a:off x="1142284" y="1570634"/>
              <a:ext cx="4547200" cy="3716733"/>
              <a:chOff x="935975" y="1184450"/>
              <a:chExt cx="3410400" cy="2787550"/>
            </a:xfrm>
          </p:grpSpPr>
          <p:sp>
            <p:nvSpPr>
              <p:cNvPr id="356" name="Google Shape;356;p40"/>
              <p:cNvSpPr/>
              <p:nvPr/>
            </p:nvSpPr>
            <p:spPr>
              <a:xfrm>
                <a:off x="2069451" y="3558858"/>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357" name="Google Shape;357;p40"/>
              <p:cNvSpPr/>
              <p:nvPr/>
            </p:nvSpPr>
            <p:spPr>
              <a:xfrm>
                <a:off x="935975" y="1184450"/>
                <a:ext cx="3410400" cy="2372700"/>
              </a:xfrm>
              <a:prstGeom prst="roundRect">
                <a:avLst>
                  <a:gd name="adj" fmla="val 4532"/>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pSp>
        <p:pic>
          <p:nvPicPr>
            <p:cNvPr id="2" name="Picture 1" descr="A screenshot of a computer">
              <a:extLst>
                <a:ext uri="{FF2B5EF4-FFF2-40B4-BE49-F238E27FC236}">
                  <a16:creationId xmlns:a16="http://schemas.microsoft.com/office/drawing/2014/main" id="{63D44ACD-A575-EDB3-0D99-BF8AF4380B12}"/>
                </a:ext>
              </a:extLst>
            </p:cNvPr>
            <p:cNvPicPr>
              <a:picLocks noChangeAspect="1"/>
            </p:cNvPicPr>
            <p:nvPr/>
          </p:nvPicPr>
          <p:blipFill>
            <a:blip r:embed="rId5"/>
            <a:stretch>
              <a:fillRect/>
            </a:stretch>
          </p:blipFill>
          <p:spPr>
            <a:xfrm>
              <a:off x="1233486" y="1906476"/>
              <a:ext cx="4351926" cy="245305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26BA-A133-E794-22E7-335445B5E541}"/>
              </a:ext>
            </a:extLst>
          </p:cNvPr>
          <p:cNvSpPr>
            <a:spLocks noGrp="1"/>
          </p:cNvSpPr>
          <p:nvPr>
            <p:ph type="title"/>
          </p:nvPr>
        </p:nvSpPr>
        <p:spPr/>
        <p:txBody>
          <a:bodyPr/>
          <a:lstStyle/>
          <a:p>
            <a:r>
              <a:rPr lang="en-US" dirty="0"/>
              <a:t>Project Team</a:t>
            </a:r>
          </a:p>
        </p:txBody>
      </p:sp>
      <p:sp>
        <p:nvSpPr>
          <p:cNvPr id="3" name="Subtitle 2">
            <a:extLst>
              <a:ext uri="{FF2B5EF4-FFF2-40B4-BE49-F238E27FC236}">
                <a16:creationId xmlns:a16="http://schemas.microsoft.com/office/drawing/2014/main" id="{E38E88F8-466A-5BF4-1B0D-F89CF184E86C}"/>
              </a:ext>
            </a:extLst>
          </p:cNvPr>
          <p:cNvSpPr>
            <a:spLocks noGrp="1"/>
          </p:cNvSpPr>
          <p:nvPr>
            <p:ph type="subTitle" idx="1"/>
          </p:nvPr>
        </p:nvSpPr>
        <p:spPr>
          <a:xfrm>
            <a:off x="1028867" y="3949033"/>
            <a:ext cx="3140000" cy="1159200"/>
          </a:xfrm>
        </p:spPr>
        <p:txBody>
          <a:bodyPr/>
          <a:lstStyle/>
          <a:p>
            <a:pPr marL="203195" indent="0">
              <a:buNone/>
            </a:pPr>
            <a:r>
              <a:rPr lang="en-US" sz="2400" b="1" dirty="0"/>
              <a:t>Katharine V. Macy</a:t>
            </a:r>
          </a:p>
          <a:p>
            <a:pPr marL="203195" indent="0">
              <a:buNone/>
            </a:pPr>
            <a:r>
              <a:rPr lang="en-US" sz="1800" dirty="0"/>
              <a:t>Founding Director, Principal Investigator</a:t>
            </a:r>
          </a:p>
          <a:p>
            <a:pPr marL="203195" indent="0">
              <a:buNone/>
            </a:pPr>
            <a:r>
              <a:rPr lang="en-US" sz="1800" dirty="0"/>
              <a:t>Indiana University – Indianapolis (IUPUI)</a:t>
            </a:r>
          </a:p>
          <a:p>
            <a:endParaRPr lang="en-US" dirty="0"/>
          </a:p>
        </p:txBody>
      </p:sp>
      <p:sp>
        <p:nvSpPr>
          <p:cNvPr id="13" name="Subtitle 12">
            <a:extLst>
              <a:ext uri="{FF2B5EF4-FFF2-40B4-BE49-F238E27FC236}">
                <a16:creationId xmlns:a16="http://schemas.microsoft.com/office/drawing/2014/main" id="{5F241A0F-AE2E-289F-6201-B0428C9D7BB4}"/>
              </a:ext>
            </a:extLst>
          </p:cNvPr>
          <p:cNvSpPr>
            <a:spLocks noGrp="1"/>
          </p:cNvSpPr>
          <p:nvPr>
            <p:ph type="subTitle" idx="4"/>
          </p:nvPr>
        </p:nvSpPr>
        <p:spPr>
          <a:xfrm>
            <a:off x="4526100" y="3949033"/>
            <a:ext cx="3140000" cy="1159200"/>
          </a:xfrm>
        </p:spPr>
        <p:txBody>
          <a:bodyPr/>
          <a:lstStyle/>
          <a:p>
            <a:pPr marL="203195" indent="0">
              <a:buNone/>
            </a:pPr>
            <a:r>
              <a:rPr lang="en-US" sz="2400" b="1" dirty="0"/>
              <a:t>Scarlet Galvan</a:t>
            </a:r>
          </a:p>
          <a:p>
            <a:pPr marL="203195" indent="0">
              <a:buNone/>
            </a:pPr>
            <a:r>
              <a:rPr lang="en-US" sz="1800" dirty="0"/>
              <a:t>Co-Principal Investigator</a:t>
            </a:r>
          </a:p>
          <a:p>
            <a:pPr marL="203195" indent="0">
              <a:buNone/>
            </a:pPr>
            <a:r>
              <a:rPr lang="en-US" sz="1800" dirty="0"/>
              <a:t>Grand Valley State University</a:t>
            </a:r>
          </a:p>
          <a:p>
            <a:endParaRPr lang="en-US" sz="1800" dirty="0"/>
          </a:p>
        </p:txBody>
      </p:sp>
      <p:sp>
        <p:nvSpPr>
          <p:cNvPr id="17" name="Subtitle 16">
            <a:extLst>
              <a:ext uri="{FF2B5EF4-FFF2-40B4-BE49-F238E27FC236}">
                <a16:creationId xmlns:a16="http://schemas.microsoft.com/office/drawing/2014/main" id="{5CC5D491-CD5A-3334-2F6F-219CC4CC2286}"/>
              </a:ext>
            </a:extLst>
          </p:cNvPr>
          <p:cNvSpPr>
            <a:spLocks noGrp="1"/>
          </p:cNvSpPr>
          <p:nvPr>
            <p:ph type="subTitle" idx="6"/>
          </p:nvPr>
        </p:nvSpPr>
        <p:spPr>
          <a:xfrm>
            <a:off x="8023467" y="3949033"/>
            <a:ext cx="3139600" cy="1159200"/>
          </a:xfrm>
        </p:spPr>
        <p:txBody>
          <a:bodyPr/>
          <a:lstStyle/>
          <a:p>
            <a:pPr marL="203195" indent="0">
              <a:buNone/>
            </a:pPr>
            <a:r>
              <a:rPr lang="en-US" sz="2400" b="1" dirty="0"/>
              <a:t>Courtney Fuson</a:t>
            </a:r>
          </a:p>
          <a:p>
            <a:pPr marL="203195" indent="0">
              <a:buNone/>
            </a:pPr>
            <a:r>
              <a:rPr lang="en-US" sz="1800" dirty="0"/>
              <a:t>Co-Principal Investigator</a:t>
            </a:r>
          </a:p>
          <a:p>
            <a:pPr marL="203195" indent="0">
              <a:buNone/>
            </a:pPr>
            <a:r>
              <a:rPr lang="en-US" sz="1800" dirty="0"/>
              <a:t>Belmont University</a:t>
            </a:r>
          </a:p>
          <a:p>
            <a:endParaRPr lang="en-US" sz="1800" dirty="0"/>
          </a:p>
        </p:txBody>
      </p:sp>
      <p:pic>
        <p:nvPicPr>
          <p:cNvPr id="5" name="Google Shape;87;p14">
            <a:extLst>
              <a:ext uri="{FF2B5EF4-FFF2-40B4-BE49-F238E27FC236}">
                <a16:creationId xmlns:a16="http://schemas.microsoft.com/office/drawing/2014/main" id="{857F6957-C1E3-50E3-FB5D-9BFCBBAC73B5}"/>
              </a:ext>
            </a:extLst>
          </p:cNvPr>
          <p:cNvPicPr preferRelativeResize="0"/>
          <p:nvPr/>
        </p:nvPicPr>
        <p:blipFill rotWithShape="1">
          <a:blip r:embed="rId3">
            <a:alphaModFix/>
          </a:blip>
          <a:srcRect t="9829" b="23481"/>
          <a:stretch/>
        </p:blipFill>
        <p:spPr>
          <a:xfrm>
            <a:off x="5351500" y="2413435"/>
            <a:ext cx="1489200" cy="1489200"/>
          </a:xfrm>
          <a:prstGeom prst="ellipse">
            <a:avLst/>
          </a:prstGeom>
          <a:noFill/>
          <a:ln>
            <a:noFill/>
          </a:ln>
        </p:spPr>
      </p:pic>
      <p:grpSp>
        <p:nvGrpSpPr>
          <p:cNvPr id="11" name="Group 10">
            <a:extLst>
              <a:ext uri="{FF2B5EF4-FFF2-40B4-BE49-F238E27FC236}">
                <a16:creationId xmlns:a16="http://schemas.microsoft.com/office/drawing/2014/main" id="{A0825248-F47A-5F3D-BB40-313CBFEF6215}"/>
              </a:ext>
            </a:extLst>
          </p:cNvPr>
          <p:cNvGrpSpPr/>
          <p:nvPr/>
        </p:nvGrpSpPr>
        <p:grpSpPr>
          <a:xfrm>
            <a:off x="8286806" y="2413435"/>
            <a:ext cx="2612922" cy="1971305"/>
            <a:chOff x="8698436" y="1939800"/>
            <a:chExt cx="2612922" cy="1971305"/>
          </a:xfrm>
        </p:grpSpPr>
        <p:pic>
          <p:nvPicPr>
            <p:cNvPr id="6" name="Google Shape;89;p14">
              <a:extLst>
                <a:ext uri="{FF2B5EF4-FFF2-40B4-BE49-F238E27FC236}">
                  <a16:creationId xmlns:a16="http://schemas.microsoft.com/office/drawing/2014/main" id="{2C002889-5D58-ABA7-F41B-C5CB5A154FB4}"/>
                </a:ext>
              </a:extLst>
            </p:cNvPr>
            <p:cNvPicPr preferRelativeResize="0"/>
            <p:nvPr/>
          </p:nvPicPr>
          <p:blipFill rotWithShape="1">
            <a:blip r:embed="rId4">
              <a:alphaModFix/>
            </a:blip>
            <a:srcRect t="558" b="17367"/>
            <a:stretch/>
          </p:blipFill>
          <p:spPr>
            <a:xfrm>
              <a:off x="9260297" y="1939800"/>
              <a:ext cx="1489200" cy="1489200"/>
            </a:xfrm>
            <a:prstGeom prst="ellipse">
              <a:avLst/>
            </a:prstGeom>
            <a:noFill/>
            <a:ln>
              <a:noFill/>
            </a:ln>
          </p:spPr>
        </p:pic>
        <p:sp>
          <p:nvSpPr>
            <p:cNvPr id="10" name="TextBox 9">
              <a:extLst>
                <a:ext uri="{FF2B5EF4-FFF2-40B4-BE49-F238E27FC236}">
                  <a16:creationId xmlns:a16="http://schemas.microsoft.com/office/drawing/2014/main" id="{501955BB-39EF-CCEE-7226-5AD8A7DBFF1F}"/>
                </a:ext>
              </a:extLst>
            </p:cNvPr>
            <p:cNvSpPr txBox="1"/>
            <p:nvPr/>
          </p:nvSpPr>
          <p:spPr>
            <a:xfrm>
              <a:off x="8698436" y="3603328"/>
              <a:ext cx="2612922" cy="307777"/>
            </a:xfrm>
            <a:prstGeom prst="rect">
              <a:avLst/>
            </a:prstGeom>
            <a:noFill/>
          </p:spPr>
          <p:txBody>
            <a:bodyPr wrap="square">
              <a:spAutoFit/>
            </a:bodyPr>
            <a:lstStyle/>
            <a:p>
              <a:pPr marL="203195" indent="0">
                <a:buNone/>
              </a:pPr>
              <a:endParaRPr lang="en-US" dirty="0"/>
            </a:p>
          </p:txBody>
        </p:sp>
      </p:grpSp>
      <p:pic>
        <p:nvPicPr>
          <p:cNvPr id="4" name="Google Shape;85;p14">
            <a:extLst>
              <a:ext uri="{FF2B5EF4-FFF2-40B4-BE49-F238E27FC236}">
                <a16:creationId xmlns:a16="http://schemas.microsoft.com/office/drawing/2014/main" id="{94FD05BE-7E27-C890-BBB7-DFECC4007DE0}"/>
              </a:ext>
            </a:extLst>
          </p:cNvPr>
          <p:cNvPicPr preferRelativeResize="0"/>
          <p:nvPr/>
        </p:nvPicPr>
        <p:blipFill rotWithShape="1">
          <a:blip r:embed="rId5">
            <a:alphaModFix/>
          </a:blip>
          <a:srcRect t="14279" b="14286"/>
          <a:stretch/>
        </p:blipFill>
        <p:spPr>
          <a:xfrm>
            <a:off x="1854267" y="2413435"/>
            <a:ext cx="1489200" cy="1489200"/>
          </a:xfrm>
          <a:prstGeom prst="ellipse">
            <a:avLst/>
          </a:prstGeom>
          <a:noFill/>
          <a:ln>
            <a:noFill/>
          </a:ln>
        </p:spPr>
      </p:pic>
    </p:spTree>
    <p:extLst>
      <p:ext uri="{BB962C8B-B14F-4D97-AF65-F5344CB8AC3E}">
        <p14:creationId xmlns:p14="http://schemas.microsoft.com/office/powerpoint/2010/main" val="253378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27BC96-4EC6-A363-9C91-A170F2A4DFDF}"/>
              </a:ext>
            </a:extLst>
          </p:cNvPr>
          <p:cNvSpPr>
            <a:spLocks noGrp="1"/>
          </p:cNvSpPr>
          <p:nvPr>
            <p:ph type="title"/>
          </p:nvPr>
        </p:nvSpPr>
        <p:spPr/>
        <p:txBody>
          <a:bodyPr/>
          <a:lstStyle/>
          <a:p>
            <a:r>
              <a:rPr lang="en-US" dirty="0"/>
              <a:t>Join the project!</a:t>
            </a:r>
          </a:p>
        </p:txBody>
      </p:sp>
      <p:sp>
        <p:nvSpPr>
          <p:cNvPr id="5" name="Text Placeholder 4">
            <a:extLst>
              <a:ext uri="{FF2B5EF4-FFF2-40B4-BE49-F238E27FC236}">
                <a16:creationId xmlns:a16="http://schemas.microsoft.com/office/drawing/2014/main" id="{9C87BB26-9EA5-D7B5-F33C-F7CD4EB62401}"/>
              </a:ext>
            </a:extLst>
          </p:cNvPr>
          <p:cNvSpPr>
            <a:spLocks noGrp="1"/>
          </p:cNvSpPr>
          <p:nvPr>
            <p:ph type="body" idx="1"/>
          </p:nvPr>
        </p:nvSpPr>
        <p:spPr/>
        <p:txBody>
          <a:bodyPr/>
          <a:lstStyle/>
          <a:p>
            <a:r>
              <a:rPr lang="en-US" sz="2400" dirty="0"/>
              <a:t>Join our mailing list!  We promise not to spam you – you’ll hear from us when new modules are launched or when we need help with something.</a:t>
            </a:r>
          </a:p>
          <a:p>
            <a:endParaRPr lang="en-US" sz="2400" dirty="0"/>
          </a:p>
          <a:p>
            <a:r>
              <a:rPr lang="en-US" sz="2400" dirty="0"/>
              <a:t>If you’re interested in contributing, we’re looking for people!</a:t>
            </a:r>
          </a:p>
          <a:p>
            <a:endParaRPr lang="en-US" sz="2400" dirty="0"/>
          </a:p>
          <a:p>
            <a:r>
              <a:rPr lang="en-US" sz="2400" dirty="0"/>
              <a:t>If you’d like to be a mock negotiator, we’d like to record some examples of how to use the case studies or how to put some of the techniques into action.</a:t>
            </a:r>
          </a:p>
          <a:p>
            <a:endParaRPr lang="en-US" sz="2400" dirty="0"/>
          </a:p>
          <a:p>
            <a:pPr marL="203195" indent="0">
              <a:buNone/>
            </a:pPr>
            <a:r>
              <a:rPr lang="en-US" sz="2400" dirty="0"/>
              <a:t>Visit our website </a:t>
            </a:r>
            <a:r>
              <a:rPr lang="en-US" sz="2400" dirty="0">
                <a:hlinkClick r:id="rId3"/>
              </a:rPr>
              <a:t>https://oneal-project.org</a:t>
            </a:r>
            <a:r>
              <a:rPr lang="en-US" sz="2400" dirty="0"/>
              <a:t> for details</a:t>
            </a:r>
            <a:br>
              <a:rPr lang="en-US" sz="2400" dirty="0"/>
            </a:br>
            <a:r>
              <a:rPr lang="en-US" sz="2400" dirty="0"/>
              <a:t>and ways to contact us.</a:t>
            </a:r>
          </a:p>
        </p:txBody>
      </p:sp>
    </p:spTree>
    <p:extLst>
      <p:ext uri="{BB962C8B-B14F-4D97-AF65-F5344CB8AC3E}">
        <p14:creationId xmlns:p14="http://schemas.microsoft.com/office/powerpoint/2010/main" val="383169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6028-B21E-EA5D-A773-0CBC775E87B2}"/>
              </a:ext>
            </a:extLst>
          </p:cNvPr>
          <p:cNvSpPr>
            <a:spLocks noGrp="1"/>
          </p:cNvSpPr>
          <p:nvPr>
            <p:ph type="title"/>
          </p:nvPr>
        </p:nvSpPr>
        <p:spPr/>
        <p:txBody>
          <a:bodyPr/>
          <a:lstStyle/>
          <a:p>
            <a:r>
              <a:rPr lang="en-US" dirty="0"/>
              <a:t>Join the mailing list!</a:t>
            </a:r>
          </a:p>
        </p:txBody>
      </p:sp>
      <p:pic>
        <p:nvPicPr>
          <p:cNvPr id="5" name="Picture 4" descr="A qr code with a white background&#10;&#10;Description automatically generated">
            <a:extLst>
              <a:ext uri="{FF2B5EF4-FFF2-40B4-BE49-F238E27FC236}">
                <a16:creationId xmlns:a16="http://schemas.microsoft.com/office/drawing/2014/main" id="{54B5F3D0-1885-A528-D017-9F7E13560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482800"/>
            <a:ext cx="4709160" cy="4709160"/>
          </a:xfrm>
          <a:prstGeom prst="rect">
            <a:avLst/>
          </a:prstGeom>
        </p:spPr>
      </p:pic>
    </p:spTree>
    <p:extLst>
      <p:ext uri="{BB962C8B-B14F-4D97-AF65-F5344CB8AC3E}">
        <p14:creationId xmlns:p14="http://schemas.microsoft.com/office/powerpoint/2010/main" val="40650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9ADED-127A-5E7C-7712-C831D7684B98}"/>
              </a:ext>
            </a:extLst>
          </p:cNvPr>
          <p:cNvSpPr>
            <a:spLocks noGrp="1"/>
          </p:cNvSpPr>
          <p:nvPr>
            <p:ph type="title"/>
          </p:nvPr>
        </p:nvSpPr>
        <p:spPr/>
        <p:txBody>
          <a:bodyPr/>
          <a:lstStyle/>
          <a:p>
            <a:r>
              <a:rPr lang="en-US" dirty="0"/>
              <a:t>Thanks!</a:t>
            </a:r>
          </a:p>
        </p:txBody>
      </p:sp>
      <p:sp>
        <p:nvSpPr>
          <p:cNvPr id="5" name="Subtitle 4">
            <a:extLst>
              <a:ext uri="{FF2B5EF4-FFF2-40B4-BE49-F238E27FC236}">
                <a16:creationId xmlns:a16="http://schemas.microsoft.com/office/drawing/2014/main" id="{E1D589D3-60AC-0927-1DA6-3B107F70C0A4}"/>
              </a:ext>
            </a:extLst>
          </p:cNvPr>
          <p:cNvSpPr>
            <a:spLocks noGrp="1"/>
          </p:cNvSpPr>
          <p:nvPr>
            <p:ph type="subTitle" idx="1"/>
          </p:nvPr>
        </p:nvSpPr>
        <p:spPr>
          <a:xfrm>
            <a:off x="1819275" y="2073251"/>
            <a:ext cx="8553450" cy="1775600"/>
          </a:xfrm>
        </p:spPr>
        <p:txBody>
          <a:bodyPr/>
          <a:lstStyle/>
          <a:p>
            <a:r>
              <a:rPr lang="en-US" sz="3600" dirty="0">
                <a:hlinkClick r:id="rId3"/>
              </a:rPr>
              <a:t>https://oneal-project.org</a:t>
            </a:r>
            <a:r>
              <a:rPr lang="en-US" sz="3600" dirty="0"/>
              <a:t> </a:t>
            </a:r>
          </a:p>
          <a:p>
            <a:endParaRPr lang="en-US" sz="3600" dirty="0">
              <a:hlinkClick r:id="rId4"/>
            </a:endParaRPr>
          </a:p>
          <a:p>
            <a:r>
              <a:rPr lang="en-US" sz="3600" dirty="0">
                <a:hlinkClick r:id="rId4"/>
              </a:rPr>
              <a:t>macyk@iu</a:t>
            </a:r>
            <a:r>
              <a:rPr lang="en-US" sz="3600">
                <a:hlinkClick r:id="rId4"/>
              </a:rPr>
              <a:t>.edu</a:t>
            </a:r>
            <a:endParaRPr lang="en-US" sz="3600" dirty="0"/>
          </a:p>
        </p:txBody>
      </p:sp>
    </p:spTree>
    <p:extLst>
      <p:ext uri="{BB962C8B-B14F-4D97-AF65-F5344CB8AC3E}">
        <p14:creationId xmlns:p14="http://schemas.microsoft.com/office/powerpoint/2010/main" val="224522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085E-0E7C-0D7F-B36C-5902CCDC1E37}"/>
              </a:ext>
            </a:extLst>
          </p:cNvPr>
          <p:cNvSpPr>
            <a:spLocks noGrp="1"/>
          </p:cNvSpPr>
          <p:nvPr>
            <p:ph type="title"/>
          </p:nvPr>
        </p:nvSpPr>
        <p:spPr/>
        <p:txBody>
          <a:bodyPr/>
          <a:lstStyle/>
          <a:p>
            <a:r>
              <a:rPr lang="en-US" dirty="0"/>
              <a:t>Interview Study</a:t>
            </a:r>
          </a:p>
        </p:txBody>
      </p:sp>
    </p:spTree>
    <p:extLst>
      <p:ext uri="{BB962C8B-B14F-4D97-AF65-F5344CB8AC3E}">
        <p14:creationId xmlns:p14="http://schemas.microsoft.com/office/powerpoint/2010/main" val="1469104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0F0B-B601-4897-48A1-19AB1F41DB6B}"/>
              </a:ext>
            </a:extLst>
          </p:cNvPr>
          <p:cNvSpPr>
            <a:spLocks noGrp="1"/>
          </p:cNvSpPr>
          <p:nvPr>
            <p:ph type="title"/>
          </p:nvPr>
        </p:nvSpPr>
        <p:spPr/>
        <p:txBody>
          <a:bodyPr/>
          <a:lstStyle/>
          <a:p>
            <a:r>
              <a:rPr lang="en-US" dirty="0"/>
              <a:t>Study Methods</a:t>
            </a:r>
          </a:p>
        </p:txBody>
      </p:sp>
      <p:sp>
        <p:nvSpPr>
          <p:cNvPr id="3" name="Text Placeholder 2">
            <a:extLst>
              <a:ext uri="{FF2B5EF4-FFF2-40B4-BE49-F238E27FC236}">
                <a16:creationId xmlns:a16="http://schemas.microsoft.com/office/drawing/2014/main" id="{83B60C17-7BDF-947B-7A20-F0A94BFF6A90}"/>
              </a:ext>
            </a:extLst>
          </p:cNvPr>
          <p:cNvSpPr>
            <a:spLocks noGrp="1"/>
          </p:cNvSpPr>
          <p:nvPr>
            <p:ph type="body" idx="1"/>
          </p:nvPr>
        </p:nvSpPr>
        <p:spPr/>
        <p:txBody>
          <a:bodyPr/>
          <a:lstStyle/>
          <a:p>
            <a:pPr>
              <a:buSzPct val="75000"/>
            </a:pPr>
            <a:r>
              <a:rPr lang="en-US" sz="3200" dirty="0"/>
              <a:t>Semi-structured interviews</a:t>
            </a:r>
          </a:p>
          <a:p>
            <a:pPr>
              <a:buSzPct val="75000"/>
            </a:pPr>
            <a:r>
              <a:rPr lang="en-US" sz="3200" dirty="0"/>
              <a:t>Ensured diversity in background &amp; institutions when selecting subjects</a:t>
            </a:r>
          </a:p>
          <a:p>
            <a:pPr>
              <a:buSzPct val="75000"/>
            </a:pPr>
            <a:r>
              <a:rPr lang="en-US" sz="3200" dirty="0"/>
              <a:t>Data qualitatively coded using DEDOOSE software</a:t>
            </a:r>
          </a:p>
        </p:txBody>
      </p:sp>
    </p:spTree>
    <p:extLst>
      <p:ext uri="{BB962C8B-B14F-4D97-AF65-F5344CB8AC3E}">
        <p14:creationId xmlns:p14="http://schemas.microsoft.com/office/powerpoint/2010/main" val="379231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8E36D-7068-7EC5-37F4-497FE32CDB9B}"/>
              </a:ext>
            </a:extLst>
          </p:cNvPr>
          <p:cNvSpPr>
            <a:spLocks noGrp="1"/>
          </p:cNvSpPr>
          <p:nvPr>
            <p:ph type="title"/>
          </p:nvPr>
        </p:nvSpPr>
        <p:spPr/>
        <p:txBody>
          <a:bodyPr/>
          <a:lstStyle/>
          <a:p>
            <a:r>
              <a:rPr lang="en-US" dirty="0"/>
              <a:t>Interview Questions</a:t>
            </a:r>
          </a:p>
        </p:txBody>
      </p:sp>
      <p:sp>
        <p:nvSpPr>
          <p:cNvPr id="4" name="Subtitle 3">
            <a:extLst>
              <a:ext uri="{FF2B5EF4-FFF2-40B4-BE49-F238E27FC236}">
                <a16:creationId xmlns:a16="http://schemas.microsoft.com/office/drawing/2014/main" id="{126CC878-B108-42E2-C9D6-78473EA36AEF}"/>
              </a:ext>
            </a:extLst>
          </p:cNvPr>
          <p:cNvSpPr>
            <a:spLocks noGrp="1"/>
          </p:cNvSpPr>
          <p:nvPr>
            <p:ph type="body" idx="1"/>
          </p:nvPr>
        </p:nvSpPr>
        <p:spPr/>
        <p:txBody>
          <a:bodyPr/>
          <a:lstStyle/>
          <a:p>
            <a:pPr marL="717545" indent="-514350">
              <a:buSzPct val="100000"/>
              <a:buFont typeface="+mj-lt"/>
              <a:buAutoNum type="arabicPeriod"/>
            </a:pPr>
            <a:r>
              <a:rPr lang="en-US" sz="2800" b="0" i="0" u="none" strike="noStrike" dirty="0">
                <a:solidFill>
                  <a:srgbClr val="000000"/>
                </a:solidFill>
                <a:effectLst/>
                <a:latin typeface="Arial" panose="020B0604020202020204" pitchFamily="34" charset="0"/>
              </a:rPr>
              <a:t>What do you find particularly challenging about negotiating for library resources?</a:t>
            </a:r>
          </a:p>
          <a:p>
            <a:pPr marL="717545" indent="-514350">
              <a:buSzPct val="100000"/>
              <a:buFont typeface="+mj-lt"/>
              <a:buAutoNum type="arabicPeriod"/>
            </a:pPr>
            <a:endParaRPr lang="en-US" sz="2800" b="0" i="0" u="none" strike="noStrike" dirty="0">
              <a:solidFill>
                <a:srgbClr val="000000"/>
              </a:solidFill>
              <a:effectLst/>
              <a:latin typeface="Arial" panose="020B0604020202020204" pitchFamily="34" charset="0"/>
            </a:endParaRPr>
          </a:p>
          <a:p>
            <a:pPr marL="717545" indent="-514350">
              <a:buSzPct val="100000"/>
              <a:buFont typeface="+mj-lt"/>
              <a:buAutoNum type="arabicPeriod"/>
            </a:pPr>
            <a:r>
              <a:rPr lang="en-US" sz="2800" b="0" i="0" u="none" strike="noStrike" dirty="0">
                <a:solidFill>
                  <a:srgbClr val="000000"/>
                </a:solidFill>
                <a:effectLst/>
                <a:latin typeface="Arial" panose="020B0604020202020204" pitchFamily="34" charset="0"/>
              </a:rPr>
              <a:t>Can you describe a time you experienced a difficult negotiation for a library resource?</a:t>
            </a:r>
          </a:p>
          <a:p>
            <a:pPr marL="717545" indent="-514350">
              <a:buSzPct val="100000"/>
              <a:buFont typeface="+mj-lt"/>
              <a:buAutoNum type="arabicPeriod"/>
            </a:pPr>
            <a:endParaRPr lang="en-US" sz="2800" b="0" i="0" u="none" strike="noStrike" dirty="0">
              <a:solidFill>
                <a:srgbClr val="000000"/>
              </a:solidFill>
              <a:effectLst/>
              <a:latin typeface="Arial" panose="020B0604020202020204" pitchFamily="34" charset="0"/>
            </a:endParaRPr>
          </a:p>
          <a:p>
            <a:pPr marL="717545" indent="-514350">
              <a:buSzPct val="100000"/>
              <a:buFont typeface="+mj-lt"/>
              <a:buAutoNum type="arabicPeriod"/>
            </a:pPr>
            <a:r>
              <a:rPr lang="en-US" sz="2800" b="0" i="0" u="none" strike="noStrike" dirty="0">
                <a:solidFill>
                  <a:srgbClr val="000000"/>
                </a:solidFill>
                <a:effectLst/>
                <a:latin typeface="Arial" panose="020B0604020202020204" pitchFamily="34" charset="0"/>
              </a:rPr>
              <a:t>Can you describe a time where a negotiation for a library resource went well for you?</a:t>
            </a:r>
          </a:p>
        </p:txBody>
      </p:sp>
    </p:spTree>
    <p:extLst>
      <p:ext uri="{BB962C8B-B14F-4D97-AF65-F5344CB8AC3E}">
        <p14:creationId xmlns:p14="http://schemas.microsoft.com/office/powerpoint/2010/main" val="361248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691550C-3770-C054-2E77-8393D37D5AFB}"/>
              </a:ext>
            </a:extLst>
          </p:cNvPr>
          <p:cNvSpPr>
            <a:spLocks noGrp="1"/>
          </p:cNvSpPr>
          <p:nvPr>
            <p:ph type="title"/>
          </p:nvPr>
        </p:nvSpPr>
        <p:spPr/>
        <p:txBody>
          <a:bodyPr/>
          <a:lstStyle/>
          <a:p>
            <a:r>
              <a:rPr lang="en-US" dirty="0"/>
              <a:t>Demographics</a:t>
            </a:r>
          </a:p>
        </p:txBody>
      </p:sp>
      <p:sp>
        <p:nvSpPr>
          <p:cNvPr id="16" name="Text Placeholder 15">
            <a:extLst>
              <a:ext uri="{FF2B5EF4-FFF2-40B4-BE49-F238E27FC236}">
                <a16:creationId xmlns:a16="http://schemas.microsoft.com/office/drawing/2014/main" id="{D51FF316-EB97-84CE-9810-E3A6FA0E7509}"/>
              </a:ext>
            </a:extLst>
          </p:cNvPr>
          <p:cNvSpPr>
            <a:spLocks noGrp="1"/>
          </p:cNvSpPr>
          <p:nvPr>
            <p:ph type="body" idx="1"/>
          </p:nvPr>
        </p:nvSpPr>
        <p:spPr/>
        <p:txBody>
          <a:bodyPr/>
          <a:lstStyle/>
          <a:p>
            <a:pPr marL="203195" indent="0">
              <a:lnSpc>
                <a:spcPct val="200000"/>
              </a:lnSpc>
              <a:buNone/>
            </a:pPr>
            <a:r>
              <a:rPr lang="en-US" sz="2800" dirty="0"/>
              <a:t>40 PEOPLE SELECTED, 35 COMPLETED INTERVIEWS</a:t>
            </a:r>
          </a:p>
          <a:p>
            <a:pPr>
              <a:lnSpc>
                <a:spcPct val="200000"/>
              </a:lnSpc>
            </a:pPr>
            <a:r>
              <a:rPr lang="en-US" sz="2800" dirty="0"/>
              <a:t>52% worked at private institutions / 48% public institutions</a:t>
            </a:r>
          </a:p>
          <a:p>
            <a:pPr>
              <a:lnSpc>
                <a:spcPct val="200000"/>
              </a:lnSpc>
            </a:pPr>
            <a:r>
              <a:rPr lang="en-US" sz="2800" dirty="0"/>
              <a:t>68% had 6 or more years of experience</a:t>
            </a:r>
          </a:p>
          <a:p>
            <a:pPr>
              <a:lnSpc>
                <a:spcPct val="200000"/>
              </a:lnSpc>
            </a:pPr>
            <a:r>
              <a:rPr lang="en-US" sz="2800" dirty="0"/>
              <a:t>17% respondents identified as BIPOC</a:t>
            </a:r>
          </a:p>
        </p:txBody>
      </p:sp>
      <p:sp>
        <p:nvSpPr>
          <p:cNvPr id="18" name="TextBox 17">
            <a:extLst>
              <a:ext uri="{FF2B5EF4-FFF2-40B4-BE49-F238E27FC236}">
                <a16:creationId xmlns:a16="http://schemas.microsoft.com/office/drawing/2014/main" id="{5FE745B3-ACB2-904B-859B-4890139F37B8}"/>
              </a:ext>
            </a:extLst>
          </p:cNvPr>
          <p:cNvSpPr txBox="1"/>
          <p:nvPr/>
        </p:nvSpPr>
        <p:spPr>
          <a:xfrm>
            <a:off x="738188" y="6314406"/>
            <a:ext cx="8398312" cy="482376"/>
          </a:xfrm>
          <a:prstGeom prst="rect">
            <a:avLst/>
          </a:prstGeom>
          <a:noFill/>
        </p:spPr>
        <p:txBody>
          <a:bodyPr wrap="square">
            <a:spAutoFit/>
          </a:bodyPr>
          <a:lstStyle/>
          <a:p>
            <a:pPr marL="203195" indent="0">
              <a:lnSpc>
                <a:spcPct val="200000"/>
              </a:lnSpc>
              <a:buNone/>
            </a:pPr>
            <a:r>
              <a:rPr lang="en-US" sz="1500" dirty="0">
                <a:latin typeface="Cantarell" panose="020B0604020202020204" charset="0"/>
              </a:rPr>
              <a:t>More details on the demographics are in the Appendix at the end of this presentation</a:t>
            </a:r>
          </a:p>
        </p:txBody>
      </p:sp>
    </p:spTree>
    <p:extLst>
      <p:ext uri="{BB962C8B-B14F-4D97-AF65-F5344CB8AC3E}">
        <p14:creationId xmlns:p14="http://schemas.microsoft.com/office/powerpoint/2010/main" val="240859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8281-4D87-78AD-F7C3-8DB3D538FDC6}"/>
              </a:ext>
            </a:extLst>
          </p:cNvPr>
          <p:cNvSpPr>
            <a:spLocks noGrp="1"/>
          </p:cNvSpPr>
          <p:nvPr>
            <p:ph type="title"/>
          </p:nvPr>
        </p:nvSpPr>
        <p:spPr/>
        <p:txBody>
          <a:bodyPr/>
          <a:lstStyle/>
          <a:p>
            <a:r>
              <a:rPr lang="en-US" dirty="0"/>
              <a:t>Key Insights</a:t>
            </a:r>
          </a:p>
        </p:txBody>
      </p:sp>
      <p:sp>
        <p:nvSpPr>
          <p:cNvPr id="23" name="Title 22">
            <a:extLst>
              <a:ext uri="{FF2B5EF4-FFF2-40B4-BE49-F238E27FC236}">
                <a16:creationId xmlns:a16="http://schemas.microsoft.com/office/drawing/2014/main" id="{C519180E-859F-D80E-BD3B-215FB24E9A29}"/>
              </a:ext>
            </a:extLst>
          </p:cNvPr>
          <p:cNvSpPr>
            <a:spLocks noGrp="1"/>
          </p:cNvSpPr>
          <p:nvPr>
            <p:ph type="title" idx="2"/>
          </p:nvPr>
        </p:nvSpPr>
        <p:spPr>
          <a:xfrm>
            <a:off x="2440098" y="2026023"/>
            <a:ext cx="3655902" cy="593200"/>
          </a:xfrm>
        </p:spPr>
        <p:txBody>
          <a:bodyPr/>
          <a:lstStyle/>
          <a:p>
            <a:r>
              <a:rPr lang="en-US" dirty="0"/>
              <a:t>Personal Challenges</a:t>
            </a:r>
          </a:p>
        </p:txBody>
      </p:sp>
      <p:sp>
        <p:nvSpPr>
          <p:cNvPr id="24" name="Title 23">
            <a:extLst>
              <a:ext uri="{FF2B5EF4-FFF2-40B4-BE49-F238E27FC236}">
                <a16:creationId xmlns:a16="http://schemas.microsoft.com/office/drawing/2014/main" id="{B59CC7AF-E45E-3E71-BA17-EAF53488C8E6}"/>
              </a:ext>
            </a:extLst>
          </p:cNvPr>
          <p:cNvSpPr>
            <a:spLocks noGrp="1"/>
          </p:cNvSpPr>
          <p:nvPr>
            <p:ph type="title" idx="3"/>
          </p:nvPr>
        </p:nvSpPr>
        <p:spPr>
          <a:xfrm>
            <a:off x="7853550" y="2839270"/>
            <a:ext cx="3818813" cy="593200"/>
          </a:xfrm>
        </p:spPr>
        <p:txBody>
          <a:bodyPr/>
          <a:lstStyle/>
          <a:p>
            <a:r>
              <a:rPr lang="en-US" dirty="0"/>
              <a:t>Negotiation Challenges</a:t>
            </a:r>
          </a:p>
        </p:txBody>
      </p:sp>
      <p:sp>
        <p:nvSpPr>
          <p:cNvPr id="26" name="Title 25">
            <a:extLst>
              <a:ext uri="{FF2B5EF4-FFF2-40B4-BE49-F238E27FC236}">
                <a16:creationId xmlns:a16="http://schemas.microsoft.com/office/drawing/2014/main" id="{3DCB1A0F-8643-2E54-58EA-00B16161E31C}"/>
              </a:ext>
            </a:extLst>
          </p:cNvPr>
          <p:cNvSpPr>
            <a:spLocks noGrp="1"/>
          </p:cNvSpPr>
          <p:nvPr>
            <p:ph type="title" idx="5"/>
          </p:nvPr>
        </p:nvSpPr>
        <p:spPr>
          <a:xfrm>
            <a:off x="2440097" y="3931049"/>
            <a:ext cx="4384221" cy="593200"/>
          </a:xfrm>
        </p:spPr>
        <p:txBody>
          <a:bodyPr/>
          <a:lstStyle/>
          <a:p>
            <a:r>
              <a:rPr lang="en-US" dirty="0"/>
              <a:t>Desired Training &amp; Support</a:t>
            </a:r>
          </a:p>
        </p:txBody>
      </p:sp>
      <p:grpSp>
        <p:nvGrpSpPr>
          <p:cNvPr id="34" name="Google Shape;848;p49">
            <a:extLst>
              <a:ext uri="{FF2B5EF4-FFF2-40B4-BE49-F238E27FC236}">
                <a16:creationId xmlns:a16="http://schemas.microsoft.com/office/drawing/2014/main" id="{ACC61F11-82D1-06EF-9E92-6DE64658E77B}"/>
              </a:ext>
            </a:extLst>
          </p:cNvPr>
          <p:cNvGrpSpPr/>
          <p:nvPr/>
        </p:nvGrpSpPr>
        <p:grpSpPr>
          <a:xfrm>
            <a:off x="1580561" y="1892855"/>
            <a:ext cx="859536" cy="859536"/>
            <a:chOff x="2450405" y="2203298"/>
            <a:chExt cx="401342" cy="401342"/>
          </a:xfrm>
        </p:grpSpPr>
        <p:sp>
          <p:nvSpPr>
            <p:cNvPr id="35" name="Google Shape;849;p49">
              <a:extLst>
                <a:ext uri="{FF2B5EF4-FFF2-40B4-BE49-F238E27FC236}">
                  <a16:creationId xmlns:a16="http://schemas.microsoft.com/office/drawing/2014/main" id="{02FE78C4-9303-B4F0-4D54-9C0CBFF397D7}"/>
                </a:ext>
              </a:extLst>
            </p:cNvPr>
            <p:cNvSpPr/>
            <p:nvPr/>
          </p:nvSpPr>
          <p:spPr>
            <a:xfrm>
              <a:off x="2544597" y="2287519"/>
              <a:ext cx="117476" cy="127476"/>
            </a:xfrm>
            <a:custGeom>
              <a:avLst/>
              <a:gdLst/>
              <a:ahLst/>
              <a:cxnLst/>
              <a:rect l="l" t="t" r="r" b="b"/>
              <a:pathLst>
                <a:path w="4006" h="4347" extrusionOk="0">
                  <a:moveTo>
                    <a:pt x="1998" y="1"/>
                  </a:moveTo>
                  <a:cubicBezTo>
                    <a:pt x="1463" y="527"/>
                    <a:pt x="749" y="831"/>
                    <a:pt x="0" y="866"/>
                  </a:cubicBezTo>
                  <a:lnTo>
                    <a:pt x="0" y="2311"/>
                  </a:lnTo>
                  <a:cubicBezTo>
                    <a:pt x="0" y="3400"/>
                    <a:pt x="848" y="4301"/>
                    <a:pt x="1927" y="4345"/>
                  </a:cubicBezTo>
                  <a:cubicBezTo>
                    <a:pt x="1949" y="4346"/>
                    <a:pt x="1970" y="4346"/>
                    <a:pt x="1992" y="4346"/>
                  </a:cubicBezTo>
                  <a:cubicBezTo>
                    <a:pt x="3104" y="4346"/>
                    <a:pt x="4006" y="3450"/>
                    <a:pt x="4006" y="2338"/>
                  </a:cubicBezTo>
                  <a:lnTo>
                    <a:pt x="4006" y="866"/>
                  </a:lnTo>
                  <a:cubicBezTo>
                    <a:pt x="3256" y="831"/>
                    <a:pt x="2543" y="527"/>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850;p49">
              <a:extLst>
                <a:ext uri="{FF2B5EF4-FFF2-40B4-BE49-F238E27FC236}">
                  <a16:creationId xmlns:a16="http://schemas.microsoft.com/office/drawing/2014/main" id="{AC5FF0F1-9985-1E08-5C20-7886B1F14EAB}"/>
                </a:ext>
              </a:extLst>
            </p:cNvPr>
            <p:cNvSpPr/>
            <p:nvPr/>
          </p:nvSpPr>
          <p:spPr>
            <a:xfrm>
              <a:off x="2481783" y="2203298"/>
              <a:ext cx="243075" cy="231286"/>
            </a:xfrm>
            <a:custGeom>
              <a:avLst/>
              <a:gdLst/>
              <a:ahLst/>
              <a:cxnLst/>
              <a:rect l="l" t="t" r="r" b="b"/>
              <a:pathLst>
                <a:path w="8289" h="7887" extrusionOk="0">
                  <a:moveTo>
                    <a:pt x="4148" y="0"/>
                  </a:moveTo>
                  <a:cubicBezTo>
                    <a:pt x="4142" y="0"/>
                    <a:pt x="4137" y="0"/>
                    <a:pt x="4131" y="0"/>
                  </a:cubicBezTo>
                  <a:cubicBezTo>
                    <a:pt x="1839" y="9"/>
                    <a:pt x="1" y="1892"/>
                    <a:pt x="1" y="4184"/>
                  </a:cubicBezTo>
                  <a:lnTo>
                    <a:pt x="1" y="5879"/>
                  </a:lnTo>
                  <a:cubicBezTo>
                    <a:pt x="1" y="6441"/>
                    <a:pt x="170" y="6968"/>
                    <a:pt x="456" y="7414"/>
                  </a:cubicBezTo>
                  <a:cubicBezTo>
                    <a:pt x="652" y="7708"/>
                    <a:pt x="991" y="7886"/>
                    <a:pt x="1348" y="7886"/>
                  </a:cubicBezTo>
                  <a:lnTo>
                    <a:pt x="2410" y="7886"/>
                  </a:lnTo>
                  <a:lnTo>
                    <a:pt x="2410" y="7414"/>
                  </a:lnTo>
                  <a:cubicBezTo>
                    <a:pt x="1758" y="6896"/>
                    <a:pt x="1339" y="6102"/>
                    <a:pt x="1339" y="5210"/>
                  </a:cubicBezTo>
                  <a:lnTo>
                    <a:pt x="1339" y="3346"/>
                  </a:lnTo>
                  <a:cubicBezTo>
                    <a:pt x="1339" y="3123"/>
                    <a:pt x="1518" y="2944"/>
                    <a:pt x="1741" y="2944"/>
                  </a:cubicBezTo>
                  <a:lnTo>
                    <a:pt x="3337" y="2944"/>
                  </a:lnTo>
                  <a:cubicBezTo>
                    <a:pt x="3614" y="2944"/>
                    <a:pt x="3810" y="2686"/>
                    <a:pt x="3757" y="2409"/>
                  </a:cubicBezTo>
                  <a:cubicBezTo>
                    <a:pt x="3686" y="2092"/>
                    <a:pt x="3901" y="1869"/>
                    <a:pt x="4143" y="1869"/>
                  </a:cubicBezTo>
                  <a:cubicBezTo>
                    <a:pt x="4235" y="1869"/>
                    <a:pt x="4331" y="1901"/>
                    <a:pt x="4417" y="1972"/>
                  </a:cubicBezTo>
                  <a:cubicBezTo>
                    <a:pt x="4426" y="1981"/>
                    <a:pt x="4426" y="1990"/>
                    <a:pt x="4435" y="1990"/>
                  </a:cubicBezTo>
                  <a:cubicBezTo>
                    <a:pt x="4854" y="2587"/>
                    <a:pt x="5550" y="2944"/>
                    <a:pt x="6281" y="2944"/>
                  </a:cubicBezTo>
                  <a:lnTo>
                    <a:pt x="6879" y="2944"/>
                  </a:lnTo>
                  <a:cubicBezTo>
                    <a:pt x="6915" y="2944"/>
                    <a:pt x="6950" y="2971"/>
                    <a:pt x="6950" y="3016"/>
                  </a:cubicBezTo>
                  <a:lnTo>
                    <a:pt x="6950" y="5210"/>
                  </a:lnTo>
                  <a:cubicBezTo>
                    <a:pt x="6950" y="6102"/>
                    <a:pt x="6531" y="6896"/>
                    <a:pt x="5880" y="7414"/>
                  </a:cubicBezTo>
                  <a:lnTo>
                    <a:pt x="5880" y="7886"/>
                  </a:lnTo>
                  <a:lnTo>
                    <a:pt x="6942" y="7886"/>
                  </a:lnTo>
                  <a:cubicBezTo>
                    <a:pt x="7298" y="7886"/>
                    <a:pt x="7637" y="7708"/>
                    <a:pt x="7834" y="7414"/>
                  </a:cubicBezTo>
                  <a:cubicBezTo>
                    <a:pt x="8119" y="6968"/>
                    <a:pt x="8289" y="6441"/>
                    <a:pt x="8289" y="5879"/>
                  </a:cubicBezTo>
                  <a:lnTo>
                    <a:pt x="8289" y="4140"/>
                  </a:lnTo>
                  <a:cubicBezTo>
                    <a:pt x="8289" y="1861"/>
                    <a:pt x="6433" y="0"/>
                    <a:pt x="4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851;p49">
              <a:extLst>
                <a:ext uri="{FF2B5EF4-FFF2-40B4-BE49-F238E27FC236}">
                  <a16:creationId xmlns:a16="http://schemas.microsoft.com/office/drawing/2014/main" id="{EEDEE811-BA2B-90E1-3B83-357D29B8639D}"/>
                </a:ext>
              </a:extLst>
            </p:cNvPr>
            <p:cNvSpPr/>
            <p:nvPr/>
          </p:nvSpPr>
          <p:spPr>
            <a:xfrm>
              <a:off x="2560286" y="2433763"/>
              <a:ext cx="86098" cy="67272"/>
            </a:xfrm>
            <a:custGeom>
              <a:avLst/>
              <a:gdLst/>
              <a:ahLst/>
              <a:cxnLst/>
              <a:rect l="l" t="t" r="r" b="b"/>
              <a:pathLst>
                <a:path w="2936" h="2294" extrusionOk="0">
                  <a:moveTo>
                    <a:pt x="536" y="1"/>
                  </a:moveTo>
                  <a:lnTo>
                    <a:pt x="536" y="830"/>
                  </a:lnTo>
                  <a:lnTo>
                    <a:pt x="0" y="830"/>
                  </a:lnTo>
                  <a:cubicBezTo>
                    <a:pt x="0" y="1642"/>
                    <a:pt x="660" y="2293"/>
                    <a:pt x="1463" y="2293"/>
                  </a:cubicBezTo>
                  <a:cubicBezTo>
                    <a:pt x="2275" y="2293"/>
                    <a:pt x="2935" y="1642"/>
                    <a:pt x="2935" y="830"/>
                  </a:cubicBezTo>
                  <a:lnTo>
                    <a:pt x="2400" y="830"/>
                  </a:lnTo>
                  <a:lnTo>
                    <a:pt x="2400" y="1"/>
                  </a:lnTo>
                  <a:cubicBezTo>
                    <a:pt x="2106" y="99"/>
                    <a:pt x="1793" y="161"/>
                    <a:pt x="1463" y="161"/>
                  </a:cubicBezTo>
                  <a:cubicBezTo>
                    <a:pt x="1142" y="161"/>
                    <a:pt x="821" y="99"/>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852;p49">
              <a:extLst>
                <a:ext uri="{FF2B5EF4-FFF2-40B4-BE49-F238E27FC236}">
                  <a16:creationId xmlns:a16="http://schemas.microsoft.com/office/drawing/2014/main" id="{231B10A6-AB8B-85EA-2FEE-FEEF7218EA4F}"/>
                </a:ext>
              </a:extLst>
            </p:cNvPr>
            <p:cNvSpPr/>
            <p:nvPr/>
          </p:nvSpPr>
          <p:spPr>
            <a:xfrm>
              <a:off x="2450405" y="2555931"/>
              <a:ext cx="54955" cy="48709"/>
            </a:xfrm>
            <a:custGeom>
              <a:avLst/>
              <a:gdLst/>
              <a:ahLst/>
              <a:cxnLst/>
              <a:rect l="l" t="t" r="r" b="b"/>
              <a:pathLst>
                <a:path w="1874" h="1661" extrusionOk="0">
                  <a:moveTo>
                    <a:pt x="0" y="1"/>
                  </a:moveTo>
                  <a:lnTo>
                    <a:pt x="0" y="1259"/>
                  </a:lnTo>
                  <a:cubicBezTo>
                    <a:pt x="0" y="1482"/>
                    <a:pt x="179" y="1660"/>
                    <a:pt x="402" y="1660"/>
                  </a:cubicBezTo>
                  <a:lnTo>
                    <a:pt x="1874" y="1660"/>
                  </a:lnTo>
                  <a:lnTo>
                    <a:pt x="1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853;p49">
              <a:extLst>
                <a:ext uri="{FF2B5EF4-FFF2-40B4-BE49-F238E27FC236}">
                  <a16:creationId xmlns:a16="http://schemas.microsoft.com/office/drawing/2014/main" id="{AA6193E0-BB35-0B87-970B-BF15954E4B0F}"/>
                </a:ext>
              </a:extLst>
            </p:cNvPr>
            <p:cNvSpPr/>
            <p:nvPr/>
          </p:nvSpPr>
          <p:spPr>
            <a:xfrm>
              <a:off x="2736353" y="2451827"/>
              <a:ext cx="93928" cy="90028"/>
            </a:xfrm>
            <a:custGeom>
              <a:avLst/>
              <a:gdLst/>
              <a:ahLst/>
              <a:cxnLst/>
              <a:rect l="l" t="t" r="r" b="b"/>
              <a:pathLst>
                <a:path w="3203" h="3070" extrusionOk="0">
                  <a:moveTo>
                    <a:pt x="402" y="0"/>
                  </a:moveTo>
                  <a:cubicBezTo>
                    <a:pt x="179" y="0"/>
                    <a:pt x="0" y="179"/>
                    <a:pt x="0" y="402"/>
                  </a:cubicBezTo>
                  <a:cubicBezTo>
                    <a:pt x="0" y="625"/>
                    <a:pt x="179" y="803"/>
                    <a:pt x="402" y="803"/>
                  </a:cubicBezTo>
                  <a:lnTo>
                    <a:pt x="776" y="803"/>
                  </a:lnTo>
                  <a:cubicBezTo>
                    <a:pt x="705" y="1588"/>
                    <a:pt x="473" y="2355"/>
                    <a:pt x="72" y="3069"/>
                  </a:cubicBezTo>
                  <a:lnTo>
                    <a:pt x="3131" y="3069"/>
                  </a:lnTo>
                  <a:cubicBezTo>
                    <a:pt x="2739" y="2355"/>
                    <a:pt x="2498" y="1588"/>
                    <a:pt x="2427" y="803"/>
                  </a:cubicBezTo>
                  <a:lnTo>
                    <a:pt x="2810" y="803"/>
                  </a:lnTo>
                  <a:cubicBezTo>
                    <a:pt x="3024" y="803"/>
                    <a:pt x="3203" y="625"/>
                    <a:pt x="3203" y="402"/>
                  </a:cubicBezTo>
                  <a:cubicBezTo>
                    <a:pt x="3203" y="179"/>
                    <a:pt x="3024"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854;p49">
              <a:extLst>
                <a:ext uri="{FF2B5EF4-FFF2-40B4-BE49-F238E27FC236}">
                  <a16:creationId xmlns:a16="http://schemas.microsoft.com/office/drawing/2014/main" id="{238E15E7-EDAF-BB63-3F60-596C19567E6D}"/>
                </a:ext>
              </a:extLst>
            </p:cNvPr>
            <p:cNvSpPr/>
            <p:nvPr/>
          </p:nvSpPr>
          <p:spPr>
            <a:xfrm>
              <a:off x="2747849" y="2377195"/>
              <a:ext cx="71465" cy="51113"/>
            </a:xfrm>
            <a:custGeom>
              <a:avLst/>
              <a:gdLst/>
              <a:ahLst/>
              <a:cxnLst/>
              <a:rect l="l" t="t" r="r" b="b"/>
              <a:pathLst>
                <a:path w="2437" h="1743" extrusionOk="0">
                  <a:moveTo>
                    <a:pt x="1214" y="0"/>
                  </a:moveTo>
                  <a:cubicBezTo>
                    <a:pt x="993" y="0"/>
                    <a:pt x="812" y="187"/>
                    <a:pt x="812" y="404"/>
                  </a:cubicBezTo>
                  <a:lnTo>
                    <a:pt x="812" y="538"/>
                  </a:lnTo>
                  <a:lnTo>
                    <a:pt x="625" y="538"/>
                  </a:lnTo>
                  <a:cubicBezTo>
                    <a:pt x="259" y="538"/>
                    <a:pt x="1" y="895"/>
                    <a:pt x="117" y="1243"/>
                  </a:cubicBezTo>
                  <a:lnTo>
                    <a:pt x="286" y="1742"/>
                  </a:lnTo>
                  <a:lnTo>
                    <a:pt x="2151" y="1742"/>
                  </a:lnTo>
                  <a:lnTo>
                    <a:pt x="2320" y="1243"/>
                  </a:lnTo>
                  <a:cubicBezTo>
                    <a:pt x="2436" y="895"/>
                    <a:pt x="2177" y="538"/>
                    <a:pt x="1812" y="538"/>
                  </a:cubicBezTo>
                  <a:lnTo>
                    <a:pt x="1615" y="538"/>
                  </a:lnTo>
                  <a:lnTo>
                    <a:pt x="1615" y="413"/>
                  </a:lnTo>
                  <a:cubicBezTo>
                    <a:pt x="1615" y="208"/>
                    <a:pt x="1464" y="30"/>
                    <a:pt x="1259" y="3"/>
                  </a:cubicBezTo>
                  <a:cubicBezTo>
                    <a:pt x="1244" y="1"/>
                    <a:pt x="122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855;p49">
              <a:extLst>
                <a:ext uri="{FF2B5EF4-FFF2-40B4-BE49-F238E27FC236}">
                  <a16:creationId xmlns:a16="http://schemas.microsoft.com/office/drawing/2014/main" id="{F2E3BD6B-590D-ABAE-7A8E-F60625CF46C0}"/>
                </a:ext>
              </a:extLst>
            </p:cNvPr>
            <p:cNvSpPr/>
            <p:nvPr/>
          </p:nvSpPr>
          <p:spPr>
            <a:xfrm>
              <a:off x="2450405" y="2458103"/>
              <a:ext cx="281520" cy="146537"/>
            </a:xfrm>
            <a:custGeom>
              <a:avLst/>
              <a:gdLst/>
              <a:ahLst/>
              <a:cxnLst/>
              <a:rect l="l" t="t" r="r" b="b"/>
              <a:pathLst>
                <a:path w="9600" h="4997" extrusionOk="0">
                  <a:moveTo>
                    <a:pt x="2543" y="0"/>
                  </a:moveTo>
                  <a:cubicBezTo>
                    <a:pt x="1142" y="0"/>
                    <a:pt x="0" y="1133"/>
                    <a:pt x="0" y="2534"/>
                  </a:cubicBezTo>
                  <a:lnTo>
                    <a:pt x="2275" y="2534"/>
                  </a:lnTo>
                  <a:cubicBezTo>
                    <a:pt x="2498" y="2534"/>
                    <a:pt x="2677" y="2712"/>
                    <a:pt x="2677" y="2935"/>
                  </a:cubicBezTo>
                  <a:lnTo>
                    <a:pt x="2677" y="4996"/>
                  </a:lnTo>
                  <a:lnTo>
                    <a:pt x="8279" y="4996"/>
                  </a:lnTo>
                  <a:cubicBezTo>
                    <a:pt x="8235" y="4871"/>
                    <a:pt x="8208" y="4737"/>
                    <a:pt x="8208" y="4595"/>
                  </a:cubicBezTo>
                  <a:lnTo>
                    <a:pt x="8208" y="4461"/>
                  </a:lnTo>
                  <a:cubicBezTo>
                    <a:pt x="8208" y="4042"/>
                    <a:pt x="8368" y="3658"/>
                    <a:pt x="8636" y="3373"/>
                  </a:cubicBezTo>
                  <a:lnTo>
                    <a:pt x="9118" y="2471"/>
                  </a:lnTo>
                  <a:cubicBezTo>
                    <a:pt x="9332" y="2079"/>
                    <a:pt x="9492" y="1678"/>
                    <a:pt x="9599" y="1258"/>
                  </a:cubicBezTo>
                  <a:cubicBezTo>
                    <a:pt x="9216" y="1062"/>
                    <a:pt x="8957" y="678"/>
                    <a:pt x="8939" y="223"/>
                  </a:cubicBezTo>
                  <a:cubicBezTo>
                    <a:pt x="8618" y="81"/>
                    <a:pt x="8252" y="0"/>
                    <a:pt x="7887" y="0"/>
                  </a:cubicBezTo>
                  <a:lnTo>
                    <a:pt x="7485" y="0"/>
                  </a:lnTo>
                  <a:cubicBezTo>
                    <a:pt x="7485" y="1249"/>
                    <a:pt x="6468" y="2266"/>
                    <a:pt x="5210" y="2266"/>
                  </a:cubicBezTo>
                  <a:cubicBezTo>
                    <a:pt x="3961" y="2266"/>
                    <a:pt x="2944" y="1249"/>
                    <a:pt x="2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856;p49">
              <a:extLst>
                <a:ext uri="{FF2B5EF4-FFF2-40B4-BE49-F238E27FC236}">
                  <a16:creationId xmlns:a16="http://schemas.microsoft.com/office/drawing/2014/main" id="{DB82FA80-1650-62E0-A905-4C596803259E}"/>
                </a:ext>
              </a:extLst>
            </p:cNvPr>
            <p:cNvSpPr/>
            <p:nvPr/>
          </p:nvSpPr>
          <p:spPr>
            <a:xfrm>
              <a:off x="2714624" y="2565344"/>
              <a:ext cx="137124" cy="39296"/>
            </a:xfrm>
            <a:custGeom>
              <a:avLst/>
              <a:gdLst/>
              <a:ahLst/>
              <a:cxnLst/>
              <a:rect l="l" t="t" r="r" b="b"/>
              <a:pathLst>
                <a:path w="4676" h="1340" extrusionOk="0">
                  <a:moveTo>
                    <a:pt x="804" y="1"/>
                  </a:moveTo>
                  <a:cubicBezTo>
                    <a:pt x="358" y="1"/>
                    <a:pt x="1" y="358"/>
                    <a:pt x="1" y="804"/>
                  </a:cubicBezTo>
                  <a:lnTo>
                    <a:pt x="1" y="938"/>
                  </a:lnTo>
                  <a:cubicBezTo>
                    <a:pt x="1" y="1161"/>
                    <a:pt x="179" y="1339"/>
                    <a:pt x="402" y="1339"/>
                  </a:cubicBezTo>
                  <a:lnTo>
                    <a:pt x="4274" y="1339"/>
                  </a:lnTo>
                  <a:cubicBezTo>
                    <a:pt x="4497" y="1339"/>
                    <a:pt x="4675" y="1161"/>
                    <a:pt x="4675" y="938"/>
                  </a:cubicBezTo>
                  <a:lnTo>
                    <a:pt x="4675" y="804"/>
                  </a:lnTo>
                  <a:cubicBezTo>
                    <a:pt x="4675" y="358"/>
                    <a:pt x="4318" y="1"/>
                    <a:pt x="3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 name="Google Shape;788;p49">
            <a:extLst>
              <a:ext uri="{FF2B5EF4-FFF2-40B4-BE49-F238E27FC236}">
                <a16:creationId xmlns:a16="http://schemas.microsoft.com/office/drawing/2014/main" id="{1AC71F5F-F949-301B-9D6D-D8865A5F24DA}"/>
              </a:ext>
            </a:extLst>
          </p:cNvPr>
          <p:cNvGrpSpPr/>
          <p:nvPr/>
        </p:nvGrpSpPr>
        <p:grpSpPr>
          <a:xfrm>
            <a:off x="6955337" y="2706102"/>
            <a:ext cx="859536" cy="859536"/>
            <a:chOff x="4096711" y="1687852"/>
            <a:chExt cx="401342" cy="401401"/>
          </a:xfrm>
        </p:grpSpPr>
        <p:sp>
          <p:nvSpPr>
            <p:cNvPr id="44" name="Google Shape;789;p49">
              <a:extLst>
                <a:ext uri="{FF2B5EF4-FFF2-40B4-BE49-F238E27FC236}">
                  <a16:creationId xmlns:a16="http://schemas.microsoft.com/office/drawing/2014/main" id="{AB4DD508-32B4-EC28-C18E-0C9B8F84AE91}"/>
                </a:ext>
              </a:extLst>
            </p:cNvPr>
            <p:cNvSpPr/>
            <p:nvPr/>
          </p:nvSpPr>
          <p:spPr>
            <a:xfrm>
              <a:off x="4265447" y="1887790"/>
              <a:ext cx="63870" cy="201463"/>
            </a:xfrm>
            <a:custGeom>
              <a:avLst/>
              <a:gdLst/>
              <a:ahLst/>
              <a:cxnLst/>
              <a:rect l="l" t="t" r="r" b="b"/>
              <a:pathLst>
                <a:path w="2178" h="6870" extrusionOk="0">
                  <a:moveTo>
                    <a:pt x="688" y="1"/>
                  </a:moveTo>
                  <a:lnTo>
                    <a:pt x="688" y="6067"/>
                  </a:lnTo>
                  <a:lnTo>
                    <a:pt x="456" y="6067"/>
                  </a:lnTo>
                  <a:cubicBezTo>
                    <a:pt x="393" y="6067"/>
                    <a:pt x="322" y="6094"/>
                    <a:pt x="286" y="6147"/>
                  </a:cubicBezTo>
                  <a:cubicBezTo>
                    <a:pt x="1" y="6486"/>
                    <a:pt x="233" y="6870"/>
                    <a:pt x="554" y="6870"/>
                  </a:cubicBezTo>
                  <a:lnTo>
                    <a:pt x="1722" y="6870"/>
                  </a:lnTo>
                  <a:cubicBezTo>
                    <a:pt x="1785" y="6870"/>
                    <a:pt x="1856" y="6834"/>
                    <a:pt x="1892" y="6789"/>
                  </a:cubicBezTo>
                  <a:cubicBezTo>
                    <a:pt x="2177" y="6450"/>
                    <a:pt x="1945" y="6067"/>
                    <a:pt x="1624" y="6067"/>
                  </a:cubicBezTo>
                  <a:lnTo>
                    <a:pt x="1490" y="6067"/>
                  </a:lnTo>
                  <a:lnTo>
                    <a:pt x="1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790;p49">
              <a:extLst>
                <a:ext uri="{FF2B5EF4-FFF2-40B4-BE49-F238E27FC236}">
                  <a16:creationId xmlns:a16="http://schemas.microsoft.com/office/drawing/2014/main" id="{89654365-AEC5-AA4C-921A-8F3099700A6C}"/>
                </a:ext>
              </a:extLst>
            </p:cNvPr>
            <p:cNvSpPr/>
            <p:nvPr/>
          </p:nvSpPr>
          <p:spPr>
            <a:xfrm>
              <a:off x="4419022" y="2040573"/>
              <a:ext cx="64104" cy="48679"/>
            </a:xfrm>
            <a:custGeom>
              <a:avLst/>
              <a:gdLst/>
              <a:ahLst/>
              <a:cxnLst/>
              <a:rect l="l" t="t" r="r" b="b"/>
              <a:pathLst>
                <a:path w="2186" h="1660" extrusionOk="0">
                  <a:moveTo>
                    <a:pt x="687" y="0"/>
                  </a:moveTo>
                  <a:lnTo>
                    <a:pt x="687" y="857"/>
                  </a:lnTo>
                  <a:lnTo>
                    <a:pt x="455" y="857"/>
                  </a:lnTo>
                  <a:cubicBezTo>
                    <a:pt x="393" y="857"/>
                    <a:pt x="330" y="884"/>
                    <a:pt x="286" y="937"/>
                  </a:cubicBezTo>
                  <a:cubicBezTo>
                    <a:pt x="0" y="1276"/>
                    <a:pt x="232" y="1660"/>
                    <a:pt x="553" y="1660"/>
                  </a:cubicBezTo>
                  <a:lnTo>
                    <a:pt x="1722" y="1660"/>
                  </a:lnTo>
                  <a:cubicBezTo>
                    <a:pt x="1785" y="1660"/>
                    <a:pt x="1856" y="1624"/>
                    <a:pt x="1900" y="1579"/>
                  </a:cubicBezTo>
                  <a:cubicBezTo>
                    <a:pt x="2186" y="1240"/>
                    <a:pt x="1945" y="857"/>
                    <a:pt x="1624" y="857"/>
                  </a:cubicBezTo>
                  <a:lnTo>
                    <a:pt x="1490" y="857"/>
                  </a:lnTo>
                  <a:lnTo>
                    <a:pt x="1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791;p49">
              <a:extLst>
                <a:ext uri="{FF2B5EF4-FFF2-40B4-BE49-F238E27FC236}">
                  <a16:creationId xmlns:a16="http://schemas.microsoft.com/office/drawing/2014/main" id="{63A5492F-00A5-0E2E-EFA7-F7795807C22D}"/>
                </a:ext>
              </a:extLst>
            </p:cNvPr>
            <p:cNvSpPr/>
            <p:nvPr/>
          </p:nvSpPr>
          <p:spPr>
            <a:xfrm>
              <a:off x="4403832" y="1977788"/>
              <a:ext cx="94221" cy="39266"/>
            </a:xfrm>
            <a:custGeom>
              <a:avLst/>
              <a:gdLst/>
              <a:ahLst/>
              <a:cxnLst/>
              <a:rect l="l" t="t" r="r" b="b"/>
              <a:pathLst>
                <a:path w="3213" h="1339" extrusionOk="0">
                  <a:moveTo>
                    <a:pt x="1" y="0"/>
                  </a:moveTo>
                  <a:lnTo>
                    <a:pt x="1" y="1339"/>
                  </a:lnTo>
                  <a:lnTo>
                    <a:pt x="2811" y="1339"/>
                  </a:lnTo>
                  <a:cubicBezTo>
                    <a:pt x="3034" y="1339"/>
                    <a:pt x="3212" y="1160"/>
                    <a:pt x="3212" y="937"/>
                  </a:cubicBezTo>
                  <a:lnTo>
                    <a:pt x="3212" y="402"/>
                  </a:lnTo>
                  <a:cubicBezTo>
                    <a:pt x="3212" y="179"/>
                    <a:pt x="3034" y="0"/>
                    <a:pt x="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792;p49">
              <a:extLst>
                <a:ext uri="{FF2B5EF4-FFF2-40B4-BE49-F238E27FC236}">
                  <a16:creationId xmlns:a16="http://schemas.microsoft.com/office/drawing/2014/main" id="{0B1B8F0D-F926-92F3-F42D-3CADBE9422BC}"/>
                </a:ext>
              </a:extLst>
            </p:cNvPr>
            <p:cNvSpPr/>
            <p:nvPr/>
          </p:nvSpPr>
          <p:spPr>
            <a:xfrm>
              <a:off x="4333481" y="1779229"/>
              <a:ext cx="164572" cy="309907"/>
            </a:xfrm>
            <a:custGeom>
              <a:avLst/>
              <a:gdLst/>
              <a:ahLst/>
              <a:cxnLst/>
              <a:rect l="l" t="t" r="r" b="b"/>
              <a:pathLst>
                <a:path w="5612" h="10568" extrusionOk="0">
                  <a:moveTo>
                    <a:pt x="3087" y="0"/>
                  </a:moveTo>
                  <a:cubicBezTo>
                    <a:pt x="2828" y="268"/>
                    <a:pt x="2668" y="634"/>
                    <a:pt x="2668" y="1026"/>
                  </a:cubicBezTo>
                  <a:lnTo>
                    <a:pt x="2668" y="4104"/>
                  </a:lnTo>
                  <a:lnTo>
                    <a:pt x="821" y="4104"/>
                  </a:lnTo>
                  <a:cubicBezTo>
                    <a:pt x="366" y="4104"/>
                    <a:pt x="0" y="4470"/>
                    <a:pt x="0" y="4925"/>
                  </a:cubicBezTo>
                  <a:lnTo>
                    <a:pt x="0" y="10010"/>
                  </a:lnTo>
                  <a:cubicBezTo>
                    <a:pt x="0" y="10108"/>
                    <a:pt x="45" y="10206"/>
                    <a:pt x="116" y="10268"/>
                  </a:cubicBezTo>
                  <a:cubicBezTo>
                    <a:pt x="344" y="10479"/>
                    <a:pt x="585" y="10567"/>
                    <a:pt x="805" y="10567"/>
                  </a:cubicBezTo>
                  <a:cubicBezTo>
                    <a:pt x="1248" y="10567"/>
                    <a:pt x="1606" y="10210"/>
                    <a:pt x="1606" y="9769"/>
                  </a:cubicBezTo>
                  <a:lnTo>
                    <a:pt x="1606" y="6147"/>
                  </a:lnTo>
                  <a:cubicBezTo>
                    <a:pt x="1606" y="6049"/>
                    <a:pt x="1677" y="5969"/>
                    <a:pt x="1775" y="5969"/>
                  </a:cubicBezTo>
                  <a:lnTo>
                    <a:pt x="4407" y="5969"/>
                  </a:lnTo>
                  <a:cubicBezTo>
                    <a:pt x="5076" y="5969"/>
                    <a:pt x="5611" y="5433"/>
                    <a:pt x="5611" y="4773"/>
                  </a:cubicBezTo>
                  <a:lnTo>
                    <a:pt x="5611" y="1026"/>
                  </a:lnTo>
                  <a:cubicBezTo>
                    <a:pt x="5611" y="634"/>
                    <a:pt x="5451" y="268"/>
                    <a:pt x="5192" y="0"/>
                  </a:cubicBezTo>
                  <a:cubicBezTo>
                    <a:pt x="4898" y="223"/>
                    <a:pt x="4532" y="357"/>
                    <a:pt x="4139" y="357"/>
                  </a:cubicBezTo>
                  <a:cubicBezTo>
                    <a:pt x="3747" y="357"/>
                    <a:pt x="3381" y="223"/>
                    <a:pt x="3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793;p49">
              <a:extLst>
                <a:ext uri="{FF2B5EF4-FFF2-40B4-BE49-F238E27FC236}">
                  <a16:creationId xmlns:a16="http://schemas.microsoft.com/office/drawing/2014/main" id="{39AE0B22-F1B2-F4EA-AEDA-43EE15D51EF4}"/>
                </a:ext>
              </a:extLst>
            </p:cNvPr>
            <p:cNvSpPr/>
            <p:nvPr/>
          </p:nvSpPr>
          <p:spPr>
            <a:xfrm>
              <a:off x="4427380" y="1687852"/>
              <a:ext cx="54984" cy="78386"/>
            </a:xfrm>
            <a:custGeom>
              <a:avLst/>
              <a:gdLst/>
              <a:ahLst/>
              <a:cxnLst/>
              <a:rect l="l" t="t" r="r" b="b"/>
              <a:pathLst>
                <a:path w="1875" h="2673" extrusionOk="0">
                  <a:moveTo>
                    <a:pt x="938" y="1"/>
                  </a:moveTo>
                  <a:cubicBezTo>
                    <a:pt x="422" y="1"/>
                    <a:pt x="1" y="425"/>
                    <a:pt x="1" y="940"/>
                  </a:cubicBezTo>
                  <a:lnTo>
                    <a:pt x="1" y="1743"/>
                  </a:lnTo>
                  <a:cubicBezTo>
                    <a:pt x="1" y="2257"/>
                    <a:pt x="421" y="2672"/>
                    <a:pt x="937" y="2672"/>
                  </a:cubicBezTo>
                  <a:cubicBezTo>
                    <a:pt x="958" y="2672"/>
                    <a:pt x="979" y="2672"/>
                    <a:pt x="1000" y="2670"/>
                  </a:cubicBezTo>
                  <a:cubicBezTo>
                    <a:pt x="1482" y="2644"/>
                    <a:pt x="1874" y="2206"/>
                    <a:pt x="1874" y="1725"/>
                  </a:cubicBezTo>
                  <a:lnTo>
                    <a:pt x="1874" y="958"/>
                  </a:lnTo>
                  <a:cubicBezTo>
                    <a:pt x="1874" y="467"/>
                    <a:pt x="1482" y="30"/>
                    <a:pt x="1000" y="3"/>
                  </a:cubicBezTo>
                  <a:cubicBezTo>
                    <a:pt x="979" y="2"/>
                    <a:pt x="95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794;p49">
              <a:extLst>
                <a:ext uri="{FF2B5EF4-FFF2-40B4-BE49-F238E27FC236}">
                  <a16:creationId xmlns:a16="http://schemas.microsoft.com/office/drawing/2014/main" id="{15B9C5DE-E0A7-F357-26DB-AF753923288B}"/>
                </a:ext>
              </a:extLst>
            </p:cNvPr>
            <p:cNvSpPr/>
            <p:nvPr/>
          </p:nvSpPr>
          <p:spPr>
            <a:xfrm>
              <a:off x="4111637" y="2040573"/>
              <a:ext cx="64104" cy="48679"/>
            </a:xfrm>
            <a:custGeom>
              <a:avLst/>
              <a:gdLst/>
              <a:ahLst/>
              <a:cxnLst/>
              <a:rect l="l" t="t" r="r" b="b"/>
              <a:pathLst>
                <a:path w="2186" h="1660" extrusionOk="0">
                  <a:moveTo>
                    <a:pt x="696" y="0"/>
                  </a:moveTo>
                  <a:lnTo>
                    <a:pt x="696" y="857"/>
                  </a:lnTo>
                  <a:lnTo>
                    <a:pt x="464" y="857"/>
                  </a:lnTo>
                  <a:cubicBezTo>
                    <a:pt x="393" y="857"/>
                    <a:pt x="330" y="884"/>
                    <a:pt x="286" y="937"/>
                  </a:cubicBezTo>
                  <a:cubicBezTo>
                    <a:pt x="0" y="1276"/>
                    <a:pt x="241" y="1660"/>
                    <a:pt x="562" y="1660"/>
                  </a:cubicBezTo>
                  <a:lnTo>
                    <a:pt x="1731" y="1660"/>
                  </a:lnTo>
                  <a:cubicBezTo>
                    <a:pt x="1793" y="1660"/>
                    <a:pt x="1856" y="1624"/>
                    <a:pt x="1900" y="1579"/>
                  </a:cubicBezTo>
                  <a:cubicBezTo>
                    <a:pt x="2186" y="1240"/>
                    <a:pt x="1954" y="857"/>
                    <a:pt x="1633" y="857"/>
                  </a:cubicBezTo>
                  <a:lnTo>
                    <a:pt x="1499" y="857"/>
                  </a:lnTo>
                  <a:lnTo>
                    <a:pt x="14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795;p49">
              <a:extLst>
                <a:ext uri="{FF2B5EF4-FFF2-40B4-BE49-F238E27FC236}">
                  <a16:creationId xmlns:a16="http://schemas.microsoft.com/office/drawing/2014/main" id="{280A1C31-3276-E8F0-63EC-1E3F8025620E}"/>
                </a:ext>
              </a:extLst>
            </p:cNvPr>
            <p:cNvSpPr/>
            <p:nvPr/>
          </p:nvSpPr>
          <p:spPr>
            <a:xfrm>
              <a:off x="4096711" y="1977788"/>
              <a:ext cx="94221" cy="39266"/>
            </a:xfrm>
            <a:custGeom>
              <a:avLst/>
              <a:gdLst/>
              <a:ahLst/>
              <a:cxnLst/>
              <a:rect l="l" t="t" r="r" b="b"/>
              <a:pathLst>
                <a:path w="3213" h="1339" extrusionOk="0">
                  <a:moveTo>
                    <a:pt x="402" y="0"/>
                  </a:moveTo>
                  <a:cubicBezTo>
                    <a:pt x="179" y="0"/>
                    <a:pt x="1" y="179"/>
                    <a:pt x="1" y="402"/>
                  </a:cubicBezTo>
                  <a:lnTo>
                    <a:pt x="1" y="937"/>
                  </a:lnTo>
                  <a:cubicBezTo>
                    <a:pt x="1" y="1160"/>
                    <a:pt x="179" y="1339"/>
                    <a:pt x="402" y="1339"/>
                  </a:cubicBezTo>
                  <a:lnTo>
                    <a:pt x="3212" y="1339"/>
                  </a:lnTo>
                  <a:lnTo>
                    <a:pt x="3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796;p49">
              <a:extLst>
                <a:ext uri="{FF2B5EF4-FFF2-40B4-BE49-F238E27FC236}">
                  <a16:creationId xmlns:a16="http://schemas.microsoft.com/office/drawing/2014/main" id="{461EEF31-FCB1-D49A-4C9E-A5C1CEB26786}"/>
                </a:ext>
              </a:extLst>
            </p:cNvPr>
            <p:cNvSpPr/>
            <p:nvPr/>
          </p:nvSpPr>
          <p:spPr>
            <a:xfrm>
              <a:off x="4096711" y="1779229"/>
              <a:ext cx="164572" cy="309907"/>
            </a:xfrm>
            <a:custGeom>
              <a:avLst/>
              <a:gdLst/>
              <a:ahLst/>
              <a:cxnLst/>
              <a:rect l="l" t="t" r="r" b="b"/>
              <a:pathLst>
                <a:path w="5612" h="10568" extrusionOk="0">
                  <a:moveTo>
                    <a:pt x="420" y="0"/>
                  </a:moveTo>
                  <a:cubicBezTo>
                    <a:pt x="161" y="268"/>
                    <a:pt x="1" y="634"/>
                    <a:pt x="1" y="1026"/>
                  </a:cubicBezTo>
                  <a:lnTo>
                    <a:pt x="1" y="4773"/>
                  </a:lnTo>
                  <a:cubicBezTo>
                    <a:pt x="1" y="5433"/>
                    <a:pt x="536" y="5969"/>
                    <a:pt x="1205" y="5969"/>
                  </a:cubicBezTo>
                  <a:lnTo>
                    <a:pt x="3837" y="5969"/>
                  </a:lnTo>
                  <a:cubicBezTo>
                    <a:pt x="3935" y="5969"/>
                    <a:pt x="4006" y="6049"/>
                    <a:pt x="4006" y="6147"/>
                  </a:cubicBezTo>
                  <a:lnTo>
                    <a:pt x="4006" y="10010"/>
                  </a:lnTo>
                  <a:cubicBezTo>
                    <a:pt x="4006" y="10108"/>
                    <a:pt x="4051" y="10206"/>
                    <a:pt x="4122" y="10268"/>
                  </a:cubicBezTo>
                  <a:cubicBezTo>
                    <a:pt x="4350" y="10479"/>
                    <a:pt x="4591" y="10567"/>
                    <a:pt x="4811" y="10567"/>
                  </a:cubicBezTo>
                  <a:cubicBezTo>
                    <a:pt x="5254" y="10567"/>
                    <a:pt x="5612" y="10210"/>
                    <a:pt x="5612" y="9769"/>
                  </a:cubicBezTo>
                  <a:lnTo>
                    <a:pt x="5612" y="4925"/>
                  </a:lnTo>
                  <a:cubicBezTo>
                    <a:pt x="5612" y="4470"/>
                    <a:pt x="5246" y="4104"/>
                    <a:pt x="4791" y="4104"/>
                  </a:cubicBezTo>
                  <a:lnTo>
                    <a:pt x="2945" y="4104"/>
                  </a:lnTo>
                  <a:lnTo>
                    <a:pt x="2945" y="1026"/>
                  </a:lnTo>
                  <a:cubicBezTo>
                    <a:pt x="2945" y="634"/>
                    <a:pt x="2784" y="268"/>
                    <a:pt x="2525" y="0"/>
                  </a:cubicBezTo>
                  <a:cubicBezTo>
                    <a:pt x="2231" y="223"/>
                    <a:pt x="1865" y="357"/>
                    <a:pt x="1473" y="357"/>
                  </a:cubicBezTo>
                  <a:cubicBezTo>
                    <a:pt x="1071" y="357"/>
                    <a:pt x="714" y="223"/>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797;p49">
              <a:extLst>
                <a:ext uri="{FF2B5EF4-FFF2-40B4-BE49-F238E27FC236}">
                  <a16:creationId xmlns:a16="http://schemas.microsoft.com/office/drawing/2014/main" id="{7027D7BE-A6AC-4A3E-718C-8B54DADA546C}"/>
                </a:ext>
              </a:extLst>
            </p:cNvPr>
            <p:cNvSpPr/>
            <p:nvPr/>
          </p:nvSpPr>
          <p:spPr>
            <a:xfrm>
              <a:off x="4112400" y="1687852"/>
              <a:ext cx="54984" cy="78386"/>
            </a:xfrm>
            <a:custGeom>
              <a:avLst/>
              <a:gdLst/>
              <a:ahLst/>
              <a:cxnLst/>
              <a:rect l="l" t="t" r="r" b="b"/>
              <a:pathLst>
                <a:path w="1875" h="2673" extrusionOk="0">
                  <a:moveTo>
                    <a:pt x="929" y="1"/>
                  </a:moveTo>
                  <a:cubicBezTo>
                    <a:pt x="413" y="1"/>
                    <a:pt x="1" y="425"/>
                    <a:pt x="1" y="940"/>
                  </a:cubicBezTo>
                  <a:lnTo>
                    <a:pt x="1" y="1743"/>
                  </a:lnTo>
                  <a:cubicBezTo>
                    <a:pt x="1" y="2257"/>
                    <a:pt x="413" y="2672"/>
                    <a:pt x="928" y="2672"/>
                  </a:cubicBezTo>
                  <a:cubicBezTo>
                    <a:pt x="949" y="2672"/>
                    <a:pt x="970" y="2672"/>
                    <a:pt x="991" y="2670"/>
                  </a:cubicBezTo>
                  <a:cubicBezTo>
                    <a:pt x="1482" y="2644"/>
                    <a:pt x="1874" y="2206"/>
                    <a:pt x="1874" y="1725"/>
                  </a:cubicBezTo>
                  <a:lnTo>
                    <a:pt x="1874" y="958"/>
                  </a:lnTo>
                  <a:cubicBezTo>
                    <a:pt x="1874" y="467"/>
                    <a:pt x="1482" y="30"/>
                    <a:pt x="991" y="3"/>
                  </a:cubicBezTo>
                  <a:cubicBezTo>
                    <a:pt x="970" y="2"/>
                    <a:pt x="950"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798;p49">
              <a:extLst>
                <a:ext uri="{FF2B5EF4-FFF2-40B4-BE49-F238E27FC236}">
                  <a16:creationId xmlns:a16="http://schemas.microsoft.com/office/drawing/2014/main" id="{040706A2-0158-CB39-EE88-2E3830CDE973}"/>
                </a:ext>
              </a:extLst>
            </p:cNvPr>
            <p:cNvSpPr/>
            <p:nvPr/>
          </p:nvSpPr>
          <p:spPr>
            <a:xfrm>
              <a:off x="4206328" y="1828935"/>
              <a:ext cx="181844" cy="35337"/>
            </a:xfrm>
            <a:custGeom>
              <a:avLst/>
              <a:gdLst/>
              <a:ahLst/>
              <a:cxnLst/>
              <a:rect l="l" t="t" r="r" b="b"/>
              <a:pathLst>
                <a:path w="6201" h="1205" extrusionOk="0">
                  <a:moveTo>
                    <a:pt x="1" y="0"/>
                  </a:moveTo>
                  <a:lnTo>
                    <a:pt x="1" y="803"/>
                  </a:lnTo>
                  <a:cubicBezTo>
                    <a:pt x="1" y="1026"/>
                    <a:pt x="188" y="1205"/>
                    <a:pt x="402" y="1205"/>
                  </a:cubicBezTo>
                  <a:lnTo>
                    <a:pt x="5808" y="1205"/>
                  </a:lnTo>
                  <a:cubicBezTo>
                    <a:pt x="6022" y="1205"/>
                    <a:pt x="6201" y="1026"/>
                    <a:pt x="6201" y="803"/>
                  </a:cubicBezTo>
                  <a:lnTo>
                    <a:pt x="6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799;p49">
              <a:extLst>
                <a:ext uri="{FF2B5EF4-FFF2-40B4-BE49-F238E27FC236}">
                  <a16:creationId xmlns:a16="http://schemas.microsoft.com/office/drawing/2014/main" id="{7F31B873-28B2-DC2C-335B-6810125F8FFD}"/>
                </a:ext>
              </a:extLst>
            </p:cNvPr>
            <p:cNvSpPr/>
            <p:nvPr/>
          </p:nvSpPr>
          <p:spPr>
            <a:xfrm>
              <a:off x="4364859" y="1774185"/>
              <a:ext cx="23313" cy="31231"/>
            </a:xfrm>
            <a:custGeom>
              <a:avLst/>
              <a:gdLst/>
              <a:ahLst/>
              <a:cxnLst/>
              <a:rect l="l" t="t" r="r" b="b"/>
              <a:pathLst>
                <a:path w="795" h="1065" extrusionOk="0">
                  <a:moveTo>
                    <a:pt x="396" y="0"/>
                  </a:moveTo>
                  <a:cubicBezTo>
                    <a:pt x="380" y="0"/>
                    <a:pt x="365" y="1"/>
                    <a:pt x="349" y="3"/>
                  </a:cubicBezTo>
                  <a:cubicBezTo>
                    <a:pt x="152" y="21"/>
                    <a:pt x="1" y="199"/>
                    <a:pt x="1" y="413"/>
                  </a:cubicBezTo>
                  <a:lnTo>
                    <a:pt x="1" y="1064"/>
                  </a:lnTo>
                  <a:lnTo>
                    <a:pt x="795" y="1064"/>
                  </a:lnTo>
                  <a:lnTo>
                    <a:pt x="795" y="395"/>
                  </a:lnTo>
                  <a:cubicBezTo>
                    <a:pt x="795" y="178"/>
                    <a:pt x="623"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800;p49">
              <a:extLst>
                <a:ext uri="{FF2B5EF4-FFF2-40B4-BE49-F238E27FC236}">
                  <a16:creationId xmlns:a16="http://schemas.microsoft.com/office/drawing/2014/main" id="{565AC74F-25EA-B263-B476-7E0940EEA1E9}"/>
                </a:ext>
              </a:extLst>
            </p:cNvPr>
            <p:cNvSpPr/>
            <p:nvPr/>
          </p:nvSpPr>
          <p:spPr>
            <a:xfrm>
              <a:off x="4312279" y="1774185"/>
              <a:ext cx="23577" cy="31231"/>
            </a:xfrm>
            <a:custGeom>
              <a:avLst/>
              <a:gdLst/>
              <a:ahLst/>
              <a:cxnLst/>
              <a:rect l="l" t="t" r="r" b="b"/>
              <a:pathLst>
                <a:path w="804" h="1065" extrusionOk="0">
                  <a:moveTo>
                    <a:pt x="403" y="0"/>
                  </a:moveTo>
                  <a:cubicBezTo>
                    <a:pt x="388" y="0"/>
                    <a:pt x="373" y="1"/>
                    <a:pt x="357" y="3"/>
                  </a:cubicBezTo>
                  <a:cubicBezTo>
                    <a:pt x="152" y="21"/>
                    <a:pt x="1" y="199"/>
                    <a:pt x="1" y="413"/>
                  </a:cubicBezTo>
                  <a:lnTo>
                    <a:pt x="1" y="1064"/>
                  </a:lnTo>
                  <a:lnTo>
                    <a:pt x="803" y="1064"/>
                  </a:lnTo>
                  <a:lnTo>
                    <a:pt x="803" y="395"/>
                  </a:lnTo>
                  <a:cubicBezTo>
                    <a:pt x="803" y="178"/>
                    <a:pt x="624"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801;p49">
              <a:extLst>
                <a:ext uri="{FF2B5EF4-FFF2-40B4-BE49-F238E27FC236}">
                  <a16:creationId xmlns:a16="http://schemas.microsoft.com/office/drawing/2014/main" id="{8AE9ABDC-1179-1C5E-8EBB-5684A4C82280}"/>
                </a:ext>
              </a:extLst>
            </p:cNvPr>
            <p:cNvSpPr/>
            <p:nvPr/>
          </p:nvSpPr>
          <p:spPr>
            <a:xfrm>
              <a:off x="4259699" y="1774185"/>
              <a:ext cx="23577" cy="31231"/>
            </a:xfrm>
            <a:custGeom>
              <a:avLst/>
              <a:gdLst/>
              <a:ahLst/>
              <a:cxnLst/>
              <a:rect l="l" t="t" r="r" b="b"/>
              <a:pathLst>
                <a:path w="804" h="1065" extrusionOk="0">
                  <a:moveTo>
                    <a:pt x="403" y="0"/>
                  </a:moveTo>
                  <a:cubicBezTo>
                    <a:pt x="388" y="0"/>
                    <a:pt x="373" y="1"/>
                    <a:pt x="357" y="3"/>
                  </a:cubicBezTo>
                  <a:cubicBezTo>
                    <a:pt x="152" y="21"/>
                    <a:pt x="0" y="199"/>
                    <a:pt x="0" y="413"/>
                  </a:cubicBezTo>
                  <a:lnTo>
                    <a:pt x="0" y="1064"/>
                  </a:lnTo>
                  <a:lnTo>
                    <a:pt x="803" y="1064"/>
                  </a:lnTo>
                  <a:lnTo>
                    <a:pt x="803" y="395"/>
                  </a:lnTo>
                  <a:cubicBezTo>
                    <a:pt x="803" y="178"/>
                    <a:pt x="624"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802;p49">
              <a:extLst>
                <a:ext uri="{FF2B5EF4-FFF2-40B4-BE49-F238E27FC236}">
                  <a16:creationId xmlns:a16="http://schemas.microsoft.com/office/drawing/2014/main" id="{79107F8F-83F5-4DCB-C067-EF5357778303}"/>
                </a:ext>
              </a:extLst>
            </p:cNvPr>
            <p:cNvSpPr/>
            <p:nvPr/>
          </p:nvSpPr>
          <p:spPr>
            <a:xfrm>
              <a:off x="4206328" y="1774185"/>
              <a:ext cx="23577" cy="31231"/>
            </a:xfrm>
            <a:custGeom>
              <a:avLst/>
              <a:gdLst/>
              <a:ahLst/>
              <a:cxnLst/>
              <a:rect l="l" t="t" r="r" b="b"/>
              <a:pathLst>
                <a:path w="804" h="1065" extrusionOk="0">
                  <a:moveTo>
                    <a:pt x="403" y="0"/>
                  </a:moveTo>
                  <a:cubicBezTo>
                    <a:pt x="388" y="0"/>
                    <a:pt x="373" y="1"/>
                    <a:pt x="357" y="3"/>
                  </a:cubicBezTo>
                  <a:cubicBezTo>
                    <a:pt x="152" y="21"/>
                    <a:pt x="1" y="199"/>
                    <a:pt x="1" y="413"/>
                  </a:cubicBezTo>
                  <a:lnTo>
                    <a:pt x="1" y="1064"/>
                  </a:lnTo>
                  <a:lnTo>
                    <a:pt x="803" y="1064"/>
                  </a:lnTo>
                  <a:lnTo>
                    <a:pt x="803" y="395"/>
                  </a:lnTo>
                  <a:cubicBezTo>
                    <a:pt x="803" y="178"/>
                    <a:pt x="624"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 name="Google Shape;1093;p49">
            <a:extLst>
              <a:ext uri="{FF2B5EF4-FFF2-40B4-BE49-F238E27FC236}">
                <a16:creationId xmlns:a16="http://schemas.microsoft.com/office/drawing/2014/main" id="{11947220-7E97-8EAC-F7CB-93F1E1A77CDE}"/>
              </a:ext>
            </a:extLst>
          </p:cNvPr>
          <p:cNvGrpSpPr/>
          <p:nvPr/>
        </p:nvGrpSpPr>
        <p:grpSpPr>
          <a:xfrm>
            <a:off x="1604113" y="3797881"/>
            <a:ext cx="859536" cy="859536"/>
            <a:chOff x="2469496" y="3749664"/>
            <a:chExt cx="364187" cy="401342"/>
          </a:xfrm>
        </p:grpSpPr>
        <p:sp>
          <p:nvSpPr>
            <p:cNvPr id="59" name="Google Shape;1094;p49">
              <a:extLst>
                <a:ext uri="{FF2B5EF4-FFF2-40B4-BE49-F238E27FC236}">
                  <a16:creationId xmlns:a16="http://schemas.microsoft.com/office/drawing/2014/main" id="{801A850F-0E42-5AFD-DC69-E2A60C44E8C7}"/>
                </a:ext>
              </a:extLst>
            </p:cNvPr>
            <p:cNvSpPr/>
            <p:nvPr/>
          </p:nvSpPr>
          <p:spPr>
            <a:xfrm>
              <a:off x="2588262" y="3980921"/>
              <a:ext cx="102080" cy="23313"/>
            </a:xfrm>
            <a:custGeom>
              <a:avLst/>
              <a:gdLst/>
              <a:ahLst/>
              <a:cxnLst/>
              <a:rect l="l" t="t" r="r" b="b"/>
              <a:pathLst>
                <a:path w="3481" h="795" extrusionOk="0">
                  <a:moveTo>
                    <a:pt x="135" y="0"/>
                  </a:moveTo>
                  <a:cubicBezTo>
                    <a:pt x="63" y="0"/>
                    <a:pt x="1" y="54"/>
                    <a:pt x="1" y="125"/>
                  </a:cubicBezTo>
                  <a:lnTo>
                    <a:pt x="1" y="794"/>
                  </a:lnTo>
                  <a:lnTo>
                    <a:pt x="3480" y="794"/>
                  </a:lnTo>
                  <a:lnTo>
                    <a:pt x="3480" y="125"/>
                  </a:lnTo>
                  <a:cubicBezTo>
                    <a:pt x="3480" y="54"/>
                    <a:pt x="3418" y="0"/>
                    <a:pt x="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95;p49">
              <a:extLst>
                <a:ext uri="{FF2B5EF4-FFF2-40B4-BE49-F238E27FC236}">
                  <a16:creationId xmlns:a16="http://schemas.microsoft.com/office/drawing/2014/main" id="{6D1D5FBB-B298-578D-1F32-A9E57A3BE262}"/>
                </a:ext>
              </a:extLst>
            </p:cNvPr>
            <p:cNvSpPr/>
            <p:nvPr/>
          </p:nvSpPr>
          <p:spPr>
            <a:xfrm>
              <a:off x="2611546" y="3886729"/>
              <a:ext cx="55512" cy="70673"/>
            </a:xfrm>
            <a:custGeom>
              <a:avLst/>
              <a:gdLst/>
              <a:ahLst/>
              <a:cxnLst/>
              <a:rect l="l" t="t" r="r" b="b"/>
              <a:pathLst>
                <a:path w="1893" h="2410" extrusionOk="0">
                  <a:moveTo>
                    <a:pt x="545" y="1"/>
                  </a:moveTo>
                  <a:cubicBezTo>
                    <a:pt x="536" y="822"/>
                    <a:pt x="349" y="1642"/>
                    <a:pt x="1" y="2410"/>
                  </a:cubicBezTo>
                  <a:lnTo>
                    <a:pt x="1892" y="2410"/>
                  </a:lnTo>
                  <a:cubicBezTo>
                    <a:pt x="1553" y="1642"/>
                    <a:pt x="1366" y="822"/>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96;p49">
              <a:extLst>
                <a:ext uri="{FF2B5EF4-FFF2-40B4-BE49-F238E27FC236}">
                  <a16:creationId xmlns:a16="http://schemas.microsoft.com/office/drawing/2014/main" id="{CA7CD845-3533-243D-BFCE-78AEE02D38F4}"/>
                </a:ext>
              </a:extLst>
            </p:cNvPr>
            <p:cNvSpPr/>
            <p:nvPr/>
          </p:nvSpPr>
          <p:spPr>
            <a:xfrm>
              <a:off x="2617558" y="3839662"/>
              <a:ext cx="43460" cy="23577"/>
            </a:xfrm>
            <a:custGeom>
              <a:avLst/>
              <a:gdLst/>
              <a:ahLst/>
              <a:cxnLst/>
              <a:rect l="l" t="t" r="r" b="b"/>
              <a:pathLst>
                <a:path w="1482" h="804" extrusionOk="0">
                  <a:moveTo>
                    <a:pt x="153" y="0"/>
                  </a:moveTo>
                  <a:cubicBezTo>
                    <a:pt x="90" y="0"/>
                    <a:pt x="55" y="36"/>
                    <a:pt x="37" y="54"/>
                  </a:cubicBezTo>
                  <a:cubicBezTo>
                    <a:pt x="28" y="80"/>
                    <a:pt x="1" y="125"/>
                    <a:pt x="19" y="179"/>
                  </a:cubicBezTo>
                  <a:lnTo>
                    <a:pt x="233" y="803"/>
                  </a:lnTo>
                  <a:lnTo>
                    <a:pt x="1259" y="803"/>
                  </a:lnTo>
                  <a:lnTo>
                    <a:pt x="1464" y="179"/>
                  </a:lnTo>
                  <a:cubicBezTo>
                    <a:pt x="1482" y="125"/>
                    <a:pt x="1464" y="80"/>
                    <a:pt x="1446" y="54"/>
                  </a:cubicBezTo>
                  <a:cubicBezTo>
                    <a:pt x="1428" y="36"/>
                    <a:pt x="1402"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97;p49">
              <a:extLst>
                <a:ext uri="{FF2B5EF4-FFF2-40B4-BE49-F238E27FC236}">
                  <a16:creationId xmlns:a16="http://schemas.microsoft.com/office/drawing/2014/main" id="{23894C67-5DF2-1691-87B8-35656FD985C8}"/>
                </a:ext>
              </a:extLst>
            </p:cNvPr>
            <p:cNvSpPr/>
            <p:nvPr/>
          </p:nvSpPr>
          <p:spPr>
            <a:xfrm>
              <a:off x="2469496" y="3749664"/>
              <a:ext cx="364187" cy="401342"/>
            </a:xfrm>
            <a:custGeom>
              <a:avLst/>
              <a:gdLst/>
              <a:ahLst/>
              <a:cxnLst/>
              <a:rect l="l" t="t" r="r" b="b"/>
              <a:pathLst>
                <a:path w="12419" h="13686" extrusionOk="0">
                  <a:moveTo>
                    <a:pt x="5792" y="1737"/>
                  </a:moveTo>
                  <a:cubicBezTo>
                    <a:pt x="6012" y="1737"/>
                    <a:pt x="6192" y="1915"/>
                    <a:pt x="6192" y="2132"/>
                  </a:cubicBezTo>
                  <a:lnTo>
                    <a:pt x="6192" y="2266"/>
                  </a:lnTo>
                  <a:lnTo>
                    <a:pt x="6379" y="2266"/>
                  </a:lnTo>
                  <a:cubicBezTo>
                    <a:pt x="6683" y="2266"/>
                    <a:pt x="6968" y="2418"/>
                    <a:pt x="7146" y="2659"/>
                  </a:cubicBezTo>
                  <a:cubicBezTo>
                    <a:pt x="7316" y="2900"/>
                    <a:pt x="7369" y="3221"/>
                    <a:pt x="7271" y="3497"/>
                  </a:cubicBezTo>
                  <a:lnTo>
                    <a:pt x="7146" y="3872"/>
                  </a:lnTo>
                  <a:lnTo>
                    <a:pt x="7378" y="3872"/>
                  </a:lnTo>
                  <a:cubicBezTo>
                    <a:pt x="7584" y="3872"/>
                    <a:pt x="7771" y="4024"/>
                    <a:pt x="7789" y="4229"/>
                  </a:cubicBezTo>
                  <a:cubicBezTo>
                    <a:pt x="7816" y="4470"/>
                    <a:pt x="7628" y="4675"/>
                    <a:pt x="7396" y="4675"/>
                  </a:cubicBezTo>
                  <a:lnTo>
                    <a:pt x="6995" y="4675"/>
                  </a:lnTo>
                  <a:cubicBezTo>
                    <a:pt x="7013" y="5514"/>
                    <a:pt x="7236" y="6352"/>
                    <a:pt x="7646" y="7119"/>
                  </a:cubicBezTo>
                  <a:cubicBezTo>
                    <a:pt x="8039" y="7226"/>
                    <a:pt x="8324" y="7592"/>
                    <a:pt x="8324" y="8011"/>
                  </a:cubicBezTo>
                  <a:lnTo>
                    <a:pt x="8324" y="9082"/>
                  </a:lnTo>
                  <a:cubicBezTo>
                    <a:pt x="8324" y="9305"/>
                    <a:pt x="8146" y="9483"/>
                    <a:pt x="7923" y="9483"/>
                  </a:cubicBezTo>
                  <a:lnTo>
                    <a:pt x="3649" y="9483"/>
                  </a:lnTo>
                  <a:cubicBezTo>
                    <a:pt x="3426" y="9483"/>
                    <a:pt x="3248" y="9305"/>
                    <a:pt x="3248" y="9082"/>
                  </a:cubicBezTo>
                  <a:lnTo>
                    <a:pt x="3248" y="8011"/>
                  </a:lnTo>
                  <a:cubicBezTo>
                    <a:pt x="3248" y="7592"/>
                    <a:pt x="3542" y="7226"/>
                    <a:pt x="3935" y="7119"/>
                  </a:cubicBezTo>
                  <a:cubicBezTo>
                    <a:pt x="4345" y="6352"/>
                    <a:pt x="4568" y="5514"/>
                    <a:pt x="4586" y="4675"/>
                  </a:cubicBezTo>
                  <a:lnTo>
                    <a:pt x="4194" y="4675"/>
                  </a:lnTo>
                  <a:cubicBezTo>
                    <a:pt x="3988" y="4675"/>
                    <a:pt x="3810" y="4523"/>
                    <a:pt x="3783" y="4318"/>
                  </a:cubicBezTo>
                  <a:cubicBezTo>
                    <a:pt x="3756" y="4077"/>
                    <a:pt x="3953" y="3872"/>
                    <a:pt x="4185" y="3872"/>
                  </a:cubicBezTo>
                  <a:lnTo>
                    <a:pt x="4434" y="3872"/>
                  </a:lnTo>
                  <a:lnTo>
                    <a:pt x="4310" y="3497"/>
                  </a:lnTo>
                  <a:cubicBezTo>
                    <a:pt x="4211" y="3221"/>
                    <a:pt x="4256" y="2900"/>
                    <a:pt x="4434" y="2659"/>
                  </a:cubicBezTo>
                  <a:cubicBezTo>
                    <a:pt x="4613" y="2418"/>
                    <a:pt x="4898" y="2266"/>
                    <a:pt x="5193" y="2266"/>
                  </a:cubicBezTo>
                  <a:lnTo>
                    <a:pt x="5389" y="2266"/>
                  </a:lnTo>
                  <a:lnTo>
                    <a:pt x="5389" y="2150"/>
                  </a:lnTo>
                  <a:cubicBezTo>
                    <a:pt x="5389" y="1945"/>
                    <a:pt x="5541" y="1758"/>
                    <a:pt x="5746" y="1740"/>
                  </a:cubicBezTo>
                  <a:cubicBezTo>
                    <a:pt x="5761" y="1738"/>
                    <a:pt x="5777" y="1737"/>
                    <a:pt x="5792" y="1737"/>
                  </a:cubicBezTo>
                  <a:close/>
                  <a:moveTo>
                    <a:pt x="5780" y="0"/>
                  </a:moveTo>
                  <a:cubicBezTo>
                    <a:pt x="5671" y="0"/>
                    <a:pt x="5561" y="3"/>
                    <a:pt x="5451" y="9"/>
                  </a:cubicBezTo>
                  <a:cubicBezTo>
                    <a:pt x="3979" y="81"/>
                    <a:pt x="2606" y="732"/>
                    <a:pt x="1580" y="1829"/>
                  </a:cubicBezTo>
                  <a:cubicBezTo>
                    <a:pt x="554" y="2926"/>
                    <a:pt x="1" y="4345"/>
                    <a:pt x="19" y="5826"/>
                  </a:cubicBezTo>
                  <a:cubicBezTo>
                    <a:pt x="27" y="6593"/>
                    <a:pt x="250" y="7360"/>
                    <a:pt x="688" y="8083"/>
                  </a:cubicBezTo>
                  <a:cubicBezTo>
                    <a:pt x="1642" y="9697"/>
                    <a:pt x="2151" y="11446"/>
                    <a:pt x="2151" y="13141"/>
                  </a:cubicBezTo>
                  <a:lnTo>
                    <a:pt x="2151" y="13284"/>
                  </a:lnTo>
                  <a:cubicBezTo>
                    <a:pt x="2151" y="13498"/>
                    <a:pt x="2338" y="13685"/>
                    <a:pt x="2552" y="13685"/>
                  </a:cubicBezTo>
                  <a:lnTo>
                    <a:pt x="7896" y="13685"/>
                  </a:lnTo>
                  <a:cubicBezTo>
                    <a:pt x="8119" y="13685"/>
                    <a:pt x="8297" y="13498"/>
                    <a:pt x="8297" y="13284"/>
                  </a:cubicBezTo>
                  <a:lnTo>
                    <a:pt x="8297" y="11580"/>
                  </a:lnTo>
                  <a:lnTo>
                    <a:pt x="8895" y="11696"/>
                  </a:lnTo>
                  <a:cubicBezTo>
                    <a:pt x="9010" y="11720"/>
                    <a:pt x="9126" y="11732"/>
                    <a:pt x="9242" y="11732"/>
                  </a:cubicBezTo>
                  <a:cubicBezTo>
                    <a:pt x="9679" y="11732"/>
                    <a:pt x="10105" y="11562"/>
                    <a:pt x="10429" y="11259"/>
                  </a:cubicBezTo>
                  <a:cubicBezTo>
                    <a:pt x="10786" y="10920"/>
                    <a:pt x="10974" y="10456"/>
                    <a:pt x="10974" y="9965"/>
                  </a:cubicBezTo>
                  <a:lnTo>
                    <a:pt x="10974" y="9350"/>
                  </a:lnTo>
                  <a:lnTo>
                    <a:pt x="11437" y="9350"/>
                  </a:lnTo>
                  <a:cubicBezTo>
                    <a:pt x="11732" y="9350"/>
                    <a:pt x="12017" y="9207"/>
                    <a:pt x="12196" y="8966"/>
                  </a:cubicBezTo>
                  <a:cubicBezTo>
                    <a:pt x="12365" y="8716"/>
                    <a:pt x="12419" y="8404"/>
                    <a:pt x="12321" y="8118"/>
                  </a:cubicBezTo>
                  <a:lnTo>
                    <a:pt x="11509" y="5674"/>
                  </a:lnTo>
                  <a:cubicBezTo>
                    <a:pt x="11500" y="4898"/>
                    <a:pt x="11339" y="4149"/>
                    <a:pt x="11027" y="3435"/>
                  </a:cubicBezTo>
                  <a:cubicBezTo>
                    <a:pt x="10715" y="2730"/>
                    <a:pt x="10278" y="2106"/>
                    <a:pt x="9716" y="1579"/>
                  </a:cubicBezTo>
                  <a:cubicBezTo>
                    <a:pt x="8644" y="558"/>
                    <a:pt x="7256"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7566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2BD2-E5B9-1A59-A9BE-3B175BA37482}"/>
              </a:ext>
            </a:extLst>
          </p:cNvPr>
          <p:cNvSpPr>
            <a:spLocks noGrp="1"/>
          </p:cNvSpPr>
          <p:nvPr>
            <p:ph type="title"/>
          </p:nvPr>
        </p:nvSpPr>
        <p:spPr/>
        <p:txBody>
          <a:bodyPr/>
          <a:lstStyle/>
          <a:p>
            <a:r>
              <a:rPr lang="en-US" dirty="0"/>
              <a:t>Personal Challenges</a:t>
            </a:r>
          </a:p>
        </p:txBody>
      </p:sp>
      <p:graphicFrame>
        <p:nvGraphicFramePr>
          <p:cNvPr id="3" name="Chart 2">
            <a:extLst>
              <a:ext uri="{FF2B5EF4-FFF2-40B4-BE49-F238E27FC236}">
                <a16:creationId xmlns:a16="http://schemas.microsoft.com/office/drawing/2014/main" id="{75B2BC28-4B48-4BE1-9170-5625825A46E9}"/>
              </a:ext>
            </a:extLst>
          </p:cNvPr>
          <p:cNvGraphicFramePr>
            <a:graphicFrameLocks/>
          </p:cNvGraphicFramePr>
          <p:nvPr/>
        </p:nvGraphicFramePr>
        <p:xfrm>
          <a:off x="-419100" y="1404937"/>
          <a:ext cx="12192000" cy="5445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20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2BD2-E5B9-1A59-A9BE-3B175BA37482}"/>
              </a:ext>
            </a:extLst>
          </p:cNvPr>
          <p:cNvSpPr>
            <a:spLocks noGrp="1"/>
          </p:cNvSpPr>
          <p:nvPr>
            <p:ph type="title"/>
          </p:nvPr>
        </p:nvSpPr>
        <p:spPr/>
        <p:txBody>
          <a:bodyPr/>
          <a:lstStyle/>
          <a:p>
            <a:r>
              <a:rPr lang="en-US" dirty="0"/>
              <a:t>Negotiation Challenges</a:t>
            </a:r>
          </a:p>
        </p:txBody>
      </p:sp>
      <p:graphicFrame>
        <p:nvGraphicFramePr>
          <p:cNvPr id="5" name="Chart 4">
            <a:extLst>
              <a:ext uri="{FF2B5EF4-FFF2-40B4-BE49-F238E27FC236}">
                <a16:creationId xmlns:a16="http://schemas.microsoft.com/office/drawing/2014/main" id="{7A80D464-FFEF-4F68-9921-BA2B6EB3A0C6}"/>
              </a:ext>
            </a:extLst>
          </p:cNvPr>
          <p:cNvGraphicFramePr>
            <a:graphicFrameLocks/>
          </p:cNvGraphicFramePr>
          <p:nvPr/>
        </p:nvGraphicFramePr>
        <p:xfrm>
          <a:off x="1207650" y="1184859"/>
          <a:ext cx="9612750" cy="5718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6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335D-91D8-A078-09CA-7A936CB2D643}"/>
              </a:ext>
            </a:extLst>
          </p:cNvPr>
          <p:cNvSpPr>
            <a:spLocks noGrp="1"/>
          </p:cNvSpPr>
          <p:nvPr>
            <p:ph type="title"/>
          </p:nvPr>
        </p:nvSpPr>
        <p:spPr/>
        <p:txBody>
          <a:bodyPr/>
          <a:lstStyle/>
          <a:p>
            <a:r>
              <a:rPr lang="en-US" dirty="0"/>
              <a:t>Agenda</a:t>
            </a:r>
          </a:p>
        </p:txBody>
      </p:sp>
      <p:sp>
        <p:nvSpPr>
          <p:cNvPr id="3" name="Subtitle 2">
            <a:extLst>
              <a:ext uri="{FF2B5EF4-FFF2-40B4-BE49-F238E27FC236}">
                <a16:creationId xmlns:a16="http://schemas.microsoft.com/office/drawing/2014/main" id="{423AF929-B9BC-8CF2-5D9D-956F3A87208D}"/>
              </a:ext>
            </a:extLst>
          </p:cNvPr>
          <p:cNvSpPr>
            <a:spLocks noGrp="1"/>
          </p:cNvSpPr>
          <p:nvPr>
            <p:ph type="subTitle" idx="1"/>
          </p:nvPr>
        </p:nvSpPr>
        <p:spPr>
          <a:xfrm>
            <a:off x="2438401" y="2251259"/>
            <a:ext cx="7170056" cy="3902797"/>
          </a:xfrm>
        </p:spPr>
        <p:txBody>
          <a:bodyPr>
            <a:normAutofit/>
          </a:bodyPr>
          <a:lstStyle/>
          <a:p>
            <a:pPr marL="482600" indent="-342900" algn="l">
              <a:lnSpc>
                <a:spcPct val="150000"/>
              </a:lnSpc>
              <a:buFont typeface="Arial" panose="020B0604020202020204" pitchFamily="34" charset="0"/>
              <a:buChar char="•"/>
            </a:pPr>
            <a:r>
              <a:rPr lang="en-US" sz="3200" dirty="0">
                <a:latin typeface="Cinzel" panose="020B0604020202020204"/>
              </a:rPr>
              <a:t>What is </a:t>
            </a:r>
            <a:r>
              <a:rPr lang="en-US" sz="3200" dirty="0">
                <a:latin typeface="Oswald" panose="00000500000000000000" pitchFamily="2" charset="0"/>
              </a:rPr>
              <a:t>the ONEAL Project</a:t>
            </a:r>
            <a:r>
              <a:rPr lang="en-US" sz="3200" dirty="0">
                <a:latin typeface="Cinzel" panose="020B0604020202020204"/>
              </a:rPr>
              <a:t>?</a:t>
            </a:r>
          </a:p>
          <a:p>
            <a:pPr marL="482600" indent="-342900" algn="l">
              <a:lnSpc>
                <a:spcPct val="150000"/>
              </a:lnSpc>
              <a:buFont typeface="Arial" panose="020B0604020202020204" pitchFamily="34" charset="0"/>
              <a:buChar char="•"/>
            </a:pPr>
            <a:r>
              <a:rPr lang="en-US" sz="3200" dirty="0">
                <a:latin typeface="Cinzel" panose="020B0604020202020204"/>
              </a:rPr>
              <a:t>Drafting the Curriculum</a:t>
            </a:r>
          </a:p>
          <a:p>
            <a:pPr marL="482600" indent="-342900" algn="l">
              <a:lnSpc>
                <a:spcPct val="150000"/>
              </a:lnSpc>
              <a:buFont typeface="Arial" panose="020B0604020202020204" pitchFamily="34" charset="0"/>
              <a:buChar char="•"/>
            </a:pPr>
            <a:r>
              <a:rPr lang="en-US" sz="3200" dirty="0">
                <a:latin typeface="Cinzel" panose="020B0604020202020204"/>
              </a:rPr>
              <a:t>Launching the Curriculum</a:t>
            </a:r>
          </a:p>
          <a:p>
            <a:pPr marL="482600" indent="-342900" algn="l">
              <a:lnSpc>
                <a:spcPct val="150000"/>
              </a:lnSpc>
              <a:buFont typeface="Arial" panose="020B0604020202020204" pitchFamily="34" charset="0"/>
              <a:buChar char="•"/>
            </a:pPr>
            <a:r>
              <a:rPr lang="en-US" sz="3200" dirty="0">
                <a:latin typeface="Cinzel" panose="020B0604020202020204"/>
              </a:rPr>
              <a:t>The Curriculum!</a:t>
            </a:r>
          </a:p>
          <a:p>
            <a:pPr marL="482600" indent="-342900" algn="l">
              <a:lnSpc>
                <a:spcPct val="150000"/>
              </a:lnSpc>
              <a:buFont typeface="Arial" panose="020B0604020202020204" pitchFamily="34" charset="0"/>
              <a:buChar char="•"/>
            </a:pPr>
            <a:r>
              <a:rPr lang="en-US" sz="3200" dirty="0">
                <a:latin typeface="Cinzel" panose="020B0604020202020204"/>
              </a:rPr>
              <a:t>Next Steps</a:t>
            </a:r>
          </a:p>
        </p:txBody>
      </p:sp>
    </p:spTree>
    <p:extLst>
      <p:ext uri="{BB962C8B-B14F-4D97-AF65-F5344CB8AC3E}">
        <p14:creationId xmlns:p14="http://schemas.microsoft.com/office/powerpoint/2010/main" val="493715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2BD2-E5B9-1A59-A9BE-3B175BA37482}"/>
              </a:ext>
            </a:extLst>
          </p:cNvPr>
          <p:cNvSpPr>
            <a:spLocks noGrp="1"/>
          </p:cNvSpPr>
          <p:nvPr>
            <p:ph type="title"/>
          </p:nvPr>
        </p:nvSpPr>
        <p:spPr/>
        <p:txBody>
          <a:bodyPr/>
          <a:lstStyle/>
          <a:p>
            <a:r>
              <a:rPr lang="en-US" dirty="0"/>
              <a:t>Desired Training &amp; Support</a:t>
            </a:r>
          </a:p>
        </p:txBody>
      </p:sp>
      <p:graphicFrame>
        <p:nvGraphicFramePr>
          <p:cNvPr id="3" name="Chart 2">
            <a:extLst>
              <a:ext uri="{FF2B5EF4-FFF2-40B4-BE49-F238E27FC236}">
                <a16:creationId xmlns:a16="http://schemas.microsoft.com/office/drawing/2014/main" id="{09E3E39E-1918-422F-AA4B-25B277A68B47}"/>
              </a:ext>
            </a:extLst>
          </p:cNvPr>
          <p:cNvGraphicFramePr>
            <a:graphicFrameLocks/>
          </p:cNvGraphicFramePr>
          <p:nvPr/>
        </p:nvGraphicFramePr>
        <p:xfrm>
          <a:off x="766233" y="1482799"/>
          <a:ext cx="10465767" cy="5357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240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14CB23-3EBA-3CCC-D12F-2B3A83E06CCE}"/>
              </a:ext>
            </a:extLst>
          </p:cNvPr>
          <p:cNvSpPr>
            <a:spLocks noGrp="1"/>
          </p:cNvSpPr>
          <p:nvPr>
            <p:ph type="title"/>
          </p:nvPr>
        </p:nvSpPr>
        <p:spPr/>
        <p:txBody>
          <a:bodyPr/>
          <a:lstStyle/>
          <a:p>
            <a:r>
              <a:rPr lang="en-US" dirty="0"/>
              <a:t>Appendix</a:t>
            </a:r>
          </a:p>
        </p:txBody>
      </p:sp>
      <p:sp>
        <p:nvSpPr>
          <p:cNvPr id="5" name="Subtitle 4">
            <a:extLst>
              <a:ext uri="{FF2B5EF4-FFF2-40B4-BE49-F238E27FC236}">
                <a16:creationId xmlns:a16="http://schemas.microsoft.com/office/drawing/2014/main" id="{6B6F0746-6BA0-0DD1-2301-A08A218DD7A6}"/>
              </a:ext>
            </a:extLst>
          </p:cNvPr>
          <p:cNvSpPr>
            <a:spLocks noGrp="1"/>
          </p:cNvSpPr>
          <p:nvPr>
            <p:ph type="subTitle" idx="1"/>
          </p:nvPr>
        </p:nvSpPr>
        <p:spPr/>
        <p:txBody>
          <a:bodyPr/>
          <a:lstStyle/>
          <a:p>
            <a:r>
              <a:rPr lang="en-US" dirty="0"/>
              <a:t>Additional results and demographics from the interview study</a:t>
            </a:r>
          </a:p>
        </p:txBody>
      </p:sp>
    </p:spTree>
    <p:extLst>
      <p:ext uri="{BB962C8B-B14F-4D97-AF65-F5344CB8AC3E}">
        <p14:creationId xmlns:p14="http://schemas.microsoft.com/office/powerpoint/2010/main" val="367380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E703-3391-9ABC-EA6B-2DAF57FE8EF4}"/>
              </a:ext>
            </a:extLst>
          </p:cNvPr>
          <p:cNvSpPr>
            <a:spLocks noGrp="1"/>
          </p:cNvSpPr>
          <p:nvPr>
            <p:ph type="title"/>
          </p:nvPr>
        </p:nvSpPr>
        <p:spPr/>
        <p:txBody>
          <a:bodyPr/>
          <a:lstStyle/>
          <a:p>
            <a:r>
              <a:rPr lang="en-US" dirty="0"/>
              <a:t>Negotiation Challenges</a:t>
            </a:r>
          </a:p>
        </p:txBody>
      </p:sp>
      <p:sp>
        <p:nvSpPr>
          <p:cNvPr id="3" name="Subtitle 2">
            <a:extLst>
              <a:ext uri="{FF2B5EF4-FFF2-40B4-BE49-F238E27FC236}">
                <a16:creationId xmlns:a16="http://schemas.microsoft.com/office/drawing/2014/main" id="{6768A22D-BC86-6509-6D75-9761F296AE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1162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BB8B35-E61F-66CB-6B7F-AC8B9197894D}"/>
              </a:ext>
            </a:extLst>
          </p:cNvPr>
          <p:cNvSpPr>
            <a:spLocks noGrp="1"/>
          </p:cNvSpPr>
          <p:nvPr>
            <p:ph type="title"/>
          </p:nvPr>
        </p:nvSpPr>
        <p:spPr/>
        <p:txBody>
          <a:bodyPr/>
          <a:lstStyle/>
          <a:p>
            <a:r>
              <a:rPr lang="en-US" dirty="0"/>
              <a:t>Negative Vendor Behaviors</a:t>
            </a:r>
          </a:p>
        </p:txBody>
      </p:sp>
      <p:graphicFrame>
        <p:nvGraphicFramePr>
          <p:cNvPr id="11" name="Chart 10">
            <a:extLst>
              <a:ext uri="{FF2B5EF4-FFF2-40B4-BE49-F238E27FC236}">
                <a16:creationId xmlns:a16="http://schemas.microsoft.com/office/drawing/2014/main" id="{9E459FAC-652D-41E9-A7A8-83EFF3BA8330}"/>
              </a:ext>
            </a:extLst>
          </p:cNvPr>
          <p:cNvGraphicFramePr>
            <a:graphicFrameLocks/>
          </p:cNvGraphicFramePr>
          <p:nvPr>
            <p:extLst>
              <p:ext uri="{D42A27DB-BD31-4B8C-83A1-F6EECF244321}">
                <p14:modId xmlns:p14="http://schemas.microsoft.com/office/powerpoint/2010/main" val="517356731"/>
              </p:ext>
            </p:extLst>
          </p:nvPr>
        </p:nvGraphicFramePr>
        <p:xfrm>
          <a:off x="0" y="1238250"/>
          <a:ext cx="1194435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938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44B7-C297-2514-4B5B-55B759FD62F8}"/>
              </a:ext>
            </a:extLst>
          </p:cNvPr>
          <p:cNvSpPr>
            <a:spLocks noGrp="1"/>
          </p:cNvSpPr>
          <p:nvPr>
            <p:ph type="title"/>
          </p:nvPr>
        </p:nvSpPr>
        <p:spPr/>
        <p:txBody>
          <a:bodyPr/>
          <a:lstStyle/>
          <a:p>
            <a:r>
              <a:rPr lang="en-US" dirty="0"/>
              <a:t>Internal Stakeholder Issues</a:t>
            </a:r>
          </a:p>
        </p:txBody>
      </p:sp>
      <p:graphicFrame>
        <p:nvGraphicFramePr>
          <p:cNvPr id="4" name="Chart 3">
            <a:extLst>
              <a:ext uri="{FF2B5EF4-FFF2-40B4-BE49-F238E27FC236}">
                <a16:creationId xmlns:a16="http://schemas.microsoft.com/office/drawing/2014/main" id="{750CF5CB-A87F-48AF-A4B5-C20AB292D9CA}"/>
              </a:ext>
            </a:extLst>
          </p:cNvPr>
          <p:cNvGraphicFramePr>
            <a:graphicFrameLocks/>
          </p:cNvGraphicFramePr>
          <p:nvPr>
            <p:extLst>
              <p:ext uri="{D42A27DB-BD31-4B8C-83A1-F6EECF244321}">
                <p14:modId xmlns:p14="http://schemas.microsoft.com/office/powerpoint/2010/main" val="2411342690"/>
              </p:ext>
            </p:extLst>
          </p:nvPr>
        </p:nvGraphicFramePr>
        <p:xfrm>
          <a:off x="0" y="1482799"/>
          <a:ext cx="11849100" cy="5375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450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996-A008-D973-F135-FBC95696AB8A}"/>
              </a:ext>
            </a:extLst>
          </p:cNvPr>
          <p:cNvSpPr>
            <a:spLocks noGrp="1"/>
          </p:cNvSpPr>
          <p:nvPr>
            <p:ph type="title"/>
          </p:nvPr>
        </p:nvSpPr>
        <p:spPr/>
        <p:txBody>
          <a:bodyPr/>
          <a:lstStyle/>
          <a:p>
            <a:r>
              <a:rPr lang="en-US" dirty="0"/>
              <a:t>Business Deal Issues</a:t>
            </a:r>
          </a:p>
        </p:txBody>
      </p:sp>
      <p:graphicFrame>
        <p:nvGraphicFramePr>
          <p:cNvPr id="5" name="Chart 4">
            <a:extLst>
              <a:ext uri="{FF2B5EF4-FFF2-40B4-BE49-F238E27FC236}">
                <a16:creationId xmlns:a16="http://schemas.microsoft.com/office/drawing/2014/main" id="{A387D3F1-EF41-46B9-9105-98D288EA68ED}"/>
              </a:ext>
            </a:extLst>
          </p:cNvPr>
          <p:cNvGraphicFramePr>
            <a:graphicFrameLocks/>
          </p:cNvGraphicFramePr>
          <p:nvPr>
            <p:extLst>
              <p:ext uri="{D42A27DB-BD31-4B8C-83A1-F6EECF244321}">
                <p14:modId xmlns:p14="http://schemas.microsoft.com/office/powerpoint/2010/main" val="423649209"/>
              </p:ext>
            </p:extLst>
          </p:nvPr>
        </p:nvGraphicFramePr>
        <p:xfrm>
          <a:off x="199496" y="1482800"/>
          <a:ext cx="9935104" cy="5028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3187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B31C-1FFD-31A5-03A7-54E5CDDB0271}"/>
              </a:ext>
            </a:extLst>
          </p:cNvPr>
          <p:cNvSpPr>
            <a:spLocks noGrp="1"/>
          </p:cNvSpPr>
          <p:nvPr>
            <p:ph type="title"/>
          </p:nvPr>
        </p:nvSpPr>
        <p:spPr/>
        <p:txBody>
          <a:bodyPr/>
          <a:lstStyle/>
          <a:p>
            <a:r>
              <a:rPr lang="en-US" dirty="0"/>
              <a:t>Difficult Licensing Terms</a:t>
            </a:r>
          </a:p>
        </p:txBody>
      </p:sp>
      <p:graphicFrame>
        <p:nvGraphicFramePr>
          <p:cNvPr id="4" name="Chart 3">
            <a:extLst>
              <a:ext uri="{FF2B5EF4-FFF2-40B4-BE49-F238E27FC236}">
                <a16:creationId xmlns:a16="http://schemas.microsoft.com/office/drawing/2014/main" id="{6062431B-CE4A-49D1-A978-1BD6AF9913C2}"/>
              </a:ext>
            </a:extLst>
          </p:cNvPr>
          <p:cNvGraphicFramePr>
            <a:graphicFrameLocks/>
          </p:cNvGraphicFramePr>
          <p:nvPr>
            <p:extLst>
              <p:ext uri="{D42A27DB-BD31-4B8C-83A1-F6EECF244321}">
                <p14:modId xmlns:p14="http://schemas.microsoft.com/office/powerpoint/2010/main" val="3914551873"/>
              </p:ext>
            </p:extLst>
          </p:nvPr>
        </p:nvGraphicFramePr>
        <p:xfrm>
          <a:off x="371210" y="1482800"/>
          <a:ext cx="11032240" cy="52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33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39632-76D2-6B8E-47D1-E075597CD20F}"/>
              </a:ext>
            </a:extLst>
          </p:cNvPr>
          <p:cNvSpPr>
            <a:spLocks noGrp="1"/>
          </p:cNvSpPr>
          <p:nvPr>
            <p:ph type="title"/>
          </p:nvPr>
        </p:nvSpPr>
        <p:spPr/>
        <p:txBody>
          <a:bodyPr/>
          <a:lstStyle/>
          <a:p>
            <a:r>
              <a:rPr lang="en-US" dirty="0"/>
              <a:t>Demographics</a:t>
            </a:r>
          </a:p>
        </p:txBody>
      </p:sp>
      <p:sp>
        <p:nvSpPr>
          <p:cNvPr id="5" name="Subtitle 4">
            <a:extLst>
              <a:ext uri="{FF2B5EF4-FFF2-40B4-BE49-F238E27FC236}">
                <a16:creationId xmlns:a16="http://schemas.microsoft.com/office/drawing/2014/main" id="{83237097-627B-2AF5-FF99-F75B5DADAD8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4037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F52A-5036-CF42-BC0C-DD14E0CC6CA8}"/>
              </a:ext>
            </a:extLst>
          </p:cNvPr>
          <p:cNvSpPr>
            <a:spLocks noGrp="1"/>
          </p:cNvSpPr>
          <p:nvPr>
            <p:ph type="title"/>
          </p:nvPr>
        </p:nvSpPr>
        <p:spPr/>
        <p:txBody>
          <a:bodyPr/>
          <a:lstStyle/>
          <a:p>
            <a:r>
              <a:rPr lang="en-US" dirty="0"/>
              <a:t>Private or Public Institution</a:t>
            </a:r>
          </a:p>
        </p:txBody>
      </p:sp>
      <p:graphicFrame>
        <p:nvGraphicFramePr>
          <p:cNvPr id="4" name="Chart 3">
            <a:extLst>
              <a:ext uri="{FF2B5EF4-FFF2-40B4-BE49-F238E27FC236}">
                <a16:creationId xmlns:a16="http://schemas.microsoft.com/office/drawing/2014/main" id="{296477F0-732A-4FAB-9E38-897BF2ECC774}"/>
              </a:ext>
            </a:extLst>
          </p:cNvPr>
          <p:cNvGraphicFramePr>
            <a:graphicFrameLocks/>
          </p:cNvGraphicFramePr>
          <p:nvPr>
            <p:extLst>
              <p:ext uri="{D42A27DB-BD31-4B8C-83A1-F6EECF244321}">
                <p14:modId xmlns:p14="http://schemas.microsoft.com/office/powerpoint/2010/main" val="2788260458"/>
              </p:ext>
            </p:extLst>
          </p:nvPr>
        </p:nvGraphicFramePr>
        <p:xfrm>
          <a:off x="1123950" y="2057400"/>
          <a:ext cx="723265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2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DF58C7-800A-0314-4D12-C5D553C3FA47}"/>
              </a:ext>
            </a:extLst>
          </p:cNvPr>
          <p:cNvSpPr>
            <a:spLocks noGrp="1"/>
          </p:cNvSpPr>
          <p:nvPr>
            <p:ph type="title"/>
          </p:nvPr>
        </p:nvSpPr>
        <p:spPr/>
        <p:txBody>
          <a:bodyPr/>
          <a:lstStyle/>
          <a:p>
            <a:r>
              <a:rPr lang="en-US" dirty="0"/>
              <a:t>Institutional Characteristics</a:t>
            </a:r>
          </a:p>
        </p:txBody>
      </p:sp>
      <p:graphicFrame>
        <p:nvGraphicFramePr>
          <p:cNvPr id="6" name="Chart 5">
            <a:extLst>
              <a:ext uri="{FF2B5EF4-FFF2-40B4-BE49-F238E27FC236}">
                <a16:creationId xmlns:a16="http://schemas.microsoft.com/office/drawing/2014/main" id="{C2DE60DD-7AA3-4283-91AE-58F972FF6E1E}"/>
              </a:ext>
            </a:extLst>
          </p:cNvPr>
          <p:cNvGraphicFramePr>
            <a:graphicFrameLocks/>
          </p:cNvGraphicFramePr>
          <p:nvPr>
            <p:extLst>
              <p:ext uri="{D42A27DB-BD31-4B8C-83A1-F6EECF244321}">
                <p14:modId xmlns:p14="http://schemas.microsoft.com/office/powerpoint/2010/main" val="1154443226"/>
              </p:ext>
            </p:extLst>
          </p:nvPr>
        </p:nvGraphicFramePr>
        <p:xfrm>
          <a:off x="539750" y="1482800"/>
          <a:ext cx="9899650" cy="491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8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ABEF9-B99E-F7BD-0660-BF6A318DC00B}"/>
              </a:ext>
            </a:extLst>
          </p:cNvPr>
          <p:cNvSpPr>
            <a:spLocks noGrp="1"/>
          </p:cNvSpPr>
          <p:nvPr>
            <p:ph type="title"/>
          </p:nvPr>
        </p:nvSpPr>
        <p:spPr/>
        <p:txBody>
          <a:bodyPr/>
          <a:lstStyle/>
          <a:p>
            <a:r>
              <a:rPr lang="en-US" dirty="0"/>
              <a:t>What is </a:t>
            </a:r>
            <a:r>
              <a:rPr lang="en-US" dirty="0">
                <a:latin typeface="Oswald" panose="00000500000000000000" pitchFamily="2" charset="0"/>
              </a:rPr>
              <a:t>the ONEAL project</a:t>
            </a:r>
            <a:r>
              <a:rPr lang="en-US" dirty="0"/>
              <a:t>?</a:t>
            </a:r>
          </a:p>
        </p:txBody>
      </p:sp>
    </p:spTree>
    <p:extLst>
      <p:ext uri="{BB962C8B-B14F-4D97-AF65-F5344CB8AC3E}">
        <p14:creationId xmlns:p14="http://schemas.microsoft.com/office/powerpoint/2010/main" val="2698392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697E-9EB4-3C0E-E5A0-141091350C49}"/>
              </a:ext>
            </a:extLst>
          </p:cNvPr>
          <p:cNvSpPr>
            <a:spLocks noGrp="1"/>
          </p:cNvSpPr>
          <p:nvPr>
            <p:ph type="title"/>
          </p:nvPr>
        </p:nvSpPr>
        <p:spPr/>
        <p:txBody>
          <a:bodyPr/>
          <a:lstStyle/>
          <a:p>
            <a:r>
              <a:rPr lang="en-US" dirty="0"/>
              <a:t>Degree of Urbanization</a:t>
            </a:r>
          </a:p>
        </p:txBody>
      </p:sp>
      <p:graphicFrame>
        <p:nvGraphicFramePr>
          <p:cNvPr id="4" name="Chart 3">
            <a:extLst>
              <a:ext uri="{FF2B5EF4-FFF2-40B4-BE49-F238E27FC236}">
                <a16:creationId xmlns:a16="http://schemas.microsoft.com/office/drawing/2014/main" id="{FD48987A-DB55-4F02-BB29-B8E3EA1DDFC4}"/>
              </a:ext>
            </a:extLst>
          </p:cNvPr>
          <p:cNvGraphicFramePr>
            <a:graphicFrameLocks/>
          </p:cNvGraphicFramePr>
          <p:nvPr>
            <p:extLst>
              <p:ext uri="{D42A27DB-BD31-4B8C-83A1-F6EECF244321}">
                <p14:modId xmlns:p14="http://schemas.microsoft.com/office/powerpoint/2010/main" val="3017235258"/>
              </p:ext>
            </p:extLst>
          </p:nvPr>
        </p:nvGraphicFramePr>
        <p:xfrm>
          <a:off x="1327150" y="1482800"/>
          <a:ext cx="9537700" cy="499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78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B52-94A9-A389-1C3C-82A85D0C983D}"/>
              </a:ext>
            </a:extLst>
          </p:cNvPr>
          <p:cNvSpPr>
            <a:spLocks noGrp="1"/>
          </p:cNvSpPr>
          <p:nvPr>
            <p:ph type="title"/>
          </p:nvPr>
        </p:nvSpPr>
        <p:spPr/>
        <p:txBody>
          <a:bodyPr/>
          <a:lstStyle/>
          <a:p>
            <a:r>
              <a:rPr lang="en-US" dirty="0"/>
              <a:t>Gender</a:t>
            </a:r>
          </a:p>
        </p:txBody>
      </p:sp>
      <p:graphicFrame>
        <p:nvGraphicFramePr>
          <p:cNvPr id="4" name="Chart 3">
            <a:extLst>
              <a:ext uri="{FF2B5EF4-FFF2-40B4-BE49-F238E27FC236}">
                <a16:creationId xmlns:a16="http://schemas.microsoft.com/office/drawing/2014/main" id="{F8C832BE-DCB3-42CB-A95C-CADDD6117433}"/>
              </a:ext>
            </a:extLst>
          </p:cNvPr>
          <p:cNvGraphicFramePr>
            <a:graphicFrameLocks/>
          </p:cNvGraphicFramePr>
          <p:nvPr>
            <p:extLst>
              <p:ext uri="{D42A27DB-BD31-4B8C-83A1-F6EECF244321}">
                <p14:modId xmlns:p14="http://schemas.microsoft.com/office/powerpoint/2010/main" val="3882210523"/>
              </p:ext>
            </p:extLst>
          </p:nvPr>
        </p:nvGraphicFramePr>
        <p:xfrm>
          <a:off x="1971100" y="833500"/>
          <a:ext cx="8249800" cy="5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314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98D0-C88D-AF07-D3D0-42C781940D5E}"/>
              </a:ext>
            </a:extLst>
          </p:cNvPr>
          <p:cNvSpPr>
            <a:spLocks noGrp="1"/>
          </p:cNvSpPr>
          <p:nvPr>
            <p:ph type="title"/>
          </p:nvPr>
        </p:nvSpPr>
        <p:spPr/>
        <p:txBody>
          <a:bodyPr/>
          <a:lstStyle/>
          <a:p>
            <a:r>
              <a:rPr lang="en-US" dirty="0"/>
              <a:t>Race/Ethnicity</a:t>
            </a:r>
          </a:p>
        </p:txBody>
      </p:sp>
      <p:graphicFrame>
        <p:nvGraphicFramePr>
          <p:cNvPr id="4" name="Chart 3">
            <a:extLst>
              <a:ext uri="{FF2B5EF4-FFF2-40B4-BE49-F238E27FC236}">
                <a16:creationId xmlns:a16="http://schemas.microsoft.com/office/drawing/2014/main" id="{B831B911-B5D7-40C4-9F78-C51EF6C4563E}"/>
              </a:ext>
            </a:extLst>
          </p:cNvPr>
          <p:cNvGraphicFramePr>
            <a:graphicFrameLocks/>
          </p:cNvGraphicFramePr>
          <p:nvPr>
            <p:extLst>
              <p:ext uri="{D42A27DB-BD31-4B8C-83A1-F6EECF244321}">
                <p14:modId xmlns:p14="http://schemas.microsoft.com/office/powerpoint/2010/main" val="3005026591"/>
              </p:ext>
            </p:extLst>
          </p:nvPr>
        </p:nvGraphicFramePr>
        <p:xfrm>
          <a:off x="588565" y="1463750"/>
          <a:ext cx="8631635" cy="4311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428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250D-4A25-29E3-BEEA-DA0C2DEF3B49}"/>
              </a:ext>
            </a:extLst>
          </p:cNvPr>
          <p:cNvSpPr>
            <a:spLocks noGrp="1"/>
          </p:cNvSpPr>
          <p:nvPr>
            <p:ph type="title"/>
          </p:nvPr>
        </p:nvSpPr>
        <p:spPr/>
        <p:txBody>
          <a:bodyPr/>
          <a:lstStyle/>
          <a:p>
            <a:r>
              <a:rPr lang="en-US" dirty="0"/>
              <a:t>Experience</a:t>
            </a:r>
          </a:p>
        </p:txBody>
      </p:sp>
      <p:graphicFrame>
        <p:nvGraphicFramePr>
          <p:cNvPr id="4" name="Chart 3">
            <a:extLst>
              <a:ext uri="{FF2B5EF4-FFF2-40B4-BE49-F238E27FC236}">
                <a16:creationId xmlns:a16="http://schemas.microsoft.com/office/drawing/2014/main" id="{9260E170-00D7-4EF6-A154-C2ABE3AD4D81}"/>
              </a:ext>
            </a:extLst>
          </p:cNvPr>
          <p:cNvGraphicFramePr>
            <a:graphicFrameLocks/>
          </p:cNvGraphicFramePr>
          <p:nvPr>
            <p:extLst>
              <p:ext uri="{D42A27DB-BD31-4B8C-83A1-F6EECF244321}">
                <p14:modId xmlns:p14="http://schemas.microsoft.com/office/powerpoint/2010/main" val="1994218128"/>
              </p:ext>
            </p:extLst>
          </p:nvPr>
        </p:nvGraphicFramePr>
        <p:xfrm>
          <a:off x="1828800" y="1714499"/>
          <a:ext cx="6886575" cy="4219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279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6DE8F-5564-CC77-5F28-13D6E1873E32}"/>
              </a:ext>
            </a:extLst>
          </p:cNvPr>
          <p:cNvSpPr>
            <a:spLocks noGrp="1"/>
          </p:cNvSpPr>
          <p:nvPr>
            <p:ph type="title"/>
          </p:nvPr>
        </p:nvSpPr>
        <p:spPr/>
        <p:txBody>
          <a:bodyPr/>
          <a:lstStyle/>
          <a:p>
            <a:r>
              <a:rPr lang="en-US" sz="4800" dirty="0">
                <a:latin typeface="Oswald" panose="00000500000000000000" pitchFamily="2" charset="0"/>
              </a:rPr>
              <a:t>the ONEAL project</a:t>
            </a:r>
          </a:p>
        </p:txBody>
      </p:sp>
      <p:sp>
        <p:nvSpPr>
          <p:cNvPr id="6" name="Text Placeholder 5">
            <a:extLst>
              <a:ext uri="{FF2B5EF4-FFF2-40B4-BE49-F238E27FC236}">
                <a16:creationId xmlns:a16="http://schemas.microsoft.com/office/drawing/2014/main" id="{40760294-AE78-D025-7B6D-8AA5998194F5}"/>
              </a:ext>
            </a:extLst>
          </p:cNvPr>
          <p:cNvSpPr>
            <a:spLocks noGrp="1"/>
          </p:cNvSpPr>
          <p:nvPr>
            <p:ph type="body" idx="1"/>
          </p:nvPr>
        </p:nvSpPr>
        <p:spPr/>
        <p:txBody>
          <a:bodyPr/>
          <a:lstStyle/>
          <a:p>
            <a:pPr marL="203195" indent="0">
              <a:buNone/>
            </a:pPr>
            <a:r>
              <a:rPr lang="en-US" sz="2800" dirty="0"/>
              <a:t>ONEAL = Open Negotiation Education for Academic Libraries</a:t>
            </a:r>
          </a:p>
          <a:p>
            <a:pPr marL="203195" indent="0">
              <a:buNone/>
            </a:pPr>
            <a:endParaRPr lang="en-US" sz="2800" dirty="0"/>
          </a:p>
          <a:p>
            <a:pPr marL="203195" indent="0">
              <a:buNone/>
            </a:pPr>
            <a:r>
              <a:rPr lang="en-US" sz="2800" dirty="0"/>
              <a:t>An IMLS funded project to teach negotiation skills to academic library workers who work with vendors via an OER with lesson plans, readings, lectures, case studies, and hands-on assignments to support both individual and group learners.</a:t>
            </a:r>
          </a:p>
        </p:txBody>
      </p:sp>
    </p:spTree>
    <p:extLst>
      <p:ext uri="{BB962C8B-B14F-4D97-AF65-F5344CB8AC3E}">
        <p14:creationId xmlns:p14="http://schemas.microsoft.com/office/powerpoint/2010/main" val="340811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BDC1-E6BA-EAC3-7EFB-7B5D9AC99A55}"/>
              </a:ext>
            </a:extLst>
          </p:cNvPr>
          <p:cNvSpPr>
            <a:spLocks noGrp="1"/>
          </p:cNvSpPr>
          <p:nvPr>
            <p:ph type="title"/>
          </p:nvPr>
        </p:nvSpPr>
        <p:spPr/>
        <p:txBody>
          <a:bodyPr/>
          <a:lstStyle/>
          <a:p>
            <a:r>
              <a:rPr lang="en-US" dirty="0"/>
              <a:t>Why?</a:t>
            </a:r>
          </a:p>
        </p:txBody>
      </p:sp>
      <p:sp>
        <p:nvSpPr>
          <p:cNvPr id="3" name="Text Placeholder 2">
            <a:extLst>
              <a:ext uri="{FF2B5EF4-FFF2-40B4-BE49-F238E27FC236}">
                <a16:creationId xmlns:a16="http://schemas.microsoft.com/office/drawing/2014/main" id="{D00B1730-DA89-A357-6B28-9BF3DB44C1D4}"/>
              </a:ext>
            </a:extLst>
          </p:cNvPr>
          <p:cNvSpPr>
            <a:spLocks noGrp="1"/>
          </p:cNvSpPr>
          <p:nvPr>
            <p:ph type="body" idx="1"/>
          </p:nvPr>
        </p:nvSpPr>
        <p:spPr/>
        <p:txBody>
          <a:bodyPr/>
          <a:lstStyle/>
          <a:p>
            <a:pPr>
              <a:lnSpc>
                <a:spcPct val="200000"/>
              </a:lnSpc>
              <a:buSzPct val="75000"/>
            </a:pPr>
            <a:r>
              <a:rPr lang="en-US" sz="2800" dirty="0"/>
              <a:t>To build a more sustainable future for libraries.</a:t>
            </a:r>
          </a:p>
          <a:p>
            <a:pPr>
              <a:lnSpc>
                <a:spcPct val="200000"/>
              </a:lnSpc>
              <a:buSzPct val="75000"/>
            </a:pPr>
            <a:r>
              <a:rPr lang="en-US" sz="2800" dirty="0"/>
              <a:t>Professional development should be available for everyone.</a:t>
            </a:r>
          </a:p>
          <a:p>
            <a:pPr>
              <a:lnSpc>
                <a:spcPct val="200000"/>
              </a:lnSpc>
              <a:buSzPct val="75000"/>
            </a:pPr>
            <a:r>
              <a:rPr lang="en-US" sz="2800" dirty="0"/>
              <a:t>We can and should negotiate.</a:t>
            </a:r>
          </a:p>
        </p:txBody>
      </p:sp>
    </p:spTree>
    <p:extLst>
      <p:ext uri="{BB962C8B-B14F-4D97-AF65-F5344CB8AC3E}">
        <p14:creationId xmlns:p14="http://schemas.microsoft.com/office/powerpoint/2010/main" val="330533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CC5DB-C20F-6623-2E87-6122CD5915BD}"/>
              </a:ext>
            </a:extLst>
          </p:cNvPr>
          <p:cNvSpPr>
            <a:spLocks noGrp="1"/>
          </p:cNvSpPr>
          <p:nvPr>
            <p:ph type="title"/>
          </p:nvPr>
        </p:nvSpPr>
        <p:spPr/>
        <p:txBody>
          <a:bodyPr/>
          <a:lstStyle/>
          <a:p>
            <a:r>
              <a:rPr lang="en-US" dirty="0"/>
              <a:t>Drafting the Curriculum</a:t>
            </a:r>
          </a:p>
        </p:txBody>
      </p:sp>
      <p:sp>
        <p:nvSpPr>
          <p:cNvPr id="5" name="Subtitle 4">
            <a:extLst>
              <a:ext uri="{FF2B5EF4-FFF2-40B4-BE49-F238E27FC236}">
                <a16:creationId xmlns:a16="http://schemas.microsoft.com/office/drawing/2014/main" id="{7EC9298B-2D59-8BB3-B9BD-20AAB3FA650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467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F46DB-01F9-7BFD-E1DF-BA320A0F331B}"/>
              </a:ext>
            </a:extLst>
          </p:cNvPr>
          <p:cNvSpPr>
            <a:spLocks noGrp="1"/>
          </p:cNvSpPr>
          <p:nvPr>
            <p:ph type="title"/>
          </p:nvPr>
        </p:nvSpPr>
        <p:spPr/>
        <p:txBody>
          <a:bodyPr/>
          <a:lstStyle/>
          <a:p>
            <a:r>
              <a:rPr lang="en-US" sz="4400" dirty="0"/>
              <a:t>Project Activities</a:t>
            </a:r>
          </a:p>
        </p:txBody>
      </p:sp>
      <p:sp>
        <p:nvSpPr>
          <p:cNvPr id="8" name="Title 7">
            <a:extLst>
              <a:ext uri="{FF2B5EF4-FFF2-40B4-BE49-F238E27FC236}">
                <a16:creationId xmlns:a16="http://schemas.microsoft.com/office/drawing/2014/main" id="{9B9F9443-378C-FAE4-9798-9A886FC5A0F8}"/>
              </a:ext>
            </a:extLst>
          </p:cNvPr>
          <p:cNvSpPr>
            <a:spLocks noGrp="1"/>
          </p:cNvSpPr>
          <p:nvPr>
            <p:ph type="title" idx="2"/>
          </p:nvPr>
        </p:nvSpPr>
        <p:spPr/>
        <p:txBody>
          <a:bodyPr/>
          <a:lstStyle/>
          <a:p>
            <a:r>
              <a:rPr lang="en-US" sz="3000" dirty="0"/>
              <a:t>Sept - Oct 2022</a:t>
            </a:r>
          </a:p>
        </p:txBody>
      </p:sp>
      <p:sp>
        <p:nvSpPr>
          <p:cNvPr id="7" name="Subtitle 6">
            <a:extLst>
              <a:ext uri="{FF2B5EF4-FFF2-40B4-BE49-F238E27FC236}">
                <a16:creationId xmlns:a16="http://schemas.microsoft.com/office/drawing/2014/main" id="{52012AE5-F263-E38A-8053-386C2F16A383}"/>
              </a:ext>
            </a:extLst>
          </p:cNvPr>
          <p:cNvSpPr>
            <a:spLocks noGrp="1"/>
          </p:cNvSpPr>
          <p:nvPr>
            <p:ph type="subTitle" idx="1"/>
          </p:nvPr>
        </p:nvSpPr>
        <p:spPr/>
        <p:txBody>
          <a:bodyPr/>
          <a:lstStyle/>
          <a:p>
            <a:pPr marL="0" indent="0"/>
            <a:r>
              <a:rPr lang="en-US" sz="2400" dirty="0"/>
              <a:t>Community Forums</a:t>
            </a:r>
          </a:p>
        </p:txBody>
      </p:sp>
      <p:sp>
        <p:nvSpPr>
          <p:cNvPr id="9" name="Title 8">
            <a:extLst>
              <a:ext uri="{FF2B5EF4-FFF2-40B4-BE49-F238E27FC236}">
                <a16:creationId xmlns:a16="http://schemas.microsoft.com/office/drawing/2014/main" id="{5B30695B-3FE4-80D2-A5D3-CE9FA4EEBD67}"/>
              </a:ext>
            </a:extLst>
          </p:cNvPr>
          <p:cNvSpPr>
            <a:spLocks noGrp="1"/>
          </p:cNvSpPr>
          <p:nvPr>
            <p:ph type="title" idx="3"/>
          </p:nvPr>
        </p:nvSpPr>
        <p:spPr/>
        <p:txBody>
          <a:bodyPr/>
          <a:lstStyle/>
          <a:p>
            <a:r>
              <a:rPr lang="en-US" sz="3000" dirty="0"/>
              <a:t>November 2022</a:t>
            </a:r>
          </a:p>
        </p:txBody>
      </p:sp>
      <p:sp>
        <p:nvSpPr>
          <p:cNvPr id="10" name="Subtitle 9">
            <a:extLst>
              <a:ext uri="{FF2B5EF4-FFF2-40B4-BE49-F238E27FC236}">
                <a16:creationId xmlns:a16="http://schemas.microsoft.com/office/drawing/2014/main" id="{DDBF8898-0191-FD7D-6B40-A73F6A7F74A9}"/>
              </a:ext>
            </a:extLst>
          </p:cNvPr>
          <p:cNvSpPr>
            <a:spLocks noGrp="1"/>
          </p:cNvSpPr>
          <p:nvPr>
            <p:ph type="subTitle" idx="4"/>
          </p:nvPr>
        </p:nvSpPr>
        <p:spPr/>
        <p:txBody>
          <a:bodyPr/>
          <a:lstStyle/>
          <a:p>
            <a:pPr marL="0" indent="0"/>
            <a:r>
              <a:rPr lang="en-US" sz="2400" dirty="0"/>
              <a:t>Curriculum Planning Workshop</a:t>
            </a:r>
          </a:p>
        </p:txBody>
      </p:sp>
      <p:sp>
        <p:nvSpPr>
          <p:cNvPr id="11" name="Title 10">
            <a:extLst>
              <a:ext uri="{FF2B5EF4-FFF2-40B4-BE49-F238E27FC236}">
                <a16:creationId xmlns:a16="http://schemas.microsoft.com/office/drawing/2014/main" id="{79111A09-BCFD-692F-A098-E26F801A2E23}"/>
              </a:ext>
            </a:extLst>
          </p:cNvPr>
          <p:cNvSpPr>
            <a:spLocks noGrp="1"/>
          </p:cNvSpPr>
          <p:nvPr>
            <p:ph type="title" idx="5"/>
          </p:nvPr>
        </p:nvSpPr>
        <p:spPr>
          <a:xfrm>
            <a:off x="1051567" y="4945007"/>
            <a:ext cx="3074800" cy="541600"/>
          </a:xfrm>
        </p:spPr>
        <p:txBody>
          <a:bodyPr/>
          <a:lstStyle/>
          <a:p>
            <a:r>
              <a:rPr lang="en-US" sz="3000" dirty="0"/>
              <a:t>April 2023</a:t>
            </a:r>
          </a:p>
        </p:txBody>
      </p:sp>
      <p:sp>
        <p:nvSpPr>
          <p:cNvPr id="12" name="Subtitle 11">
            <a:extLst>
              <a:ext uri="{FF2B5EF4-FFF2-40B4-BE49-F238E27FC236}">
                <a16:creationId xmlns:a16="http://schemas.microsoft.com/office/drawing/2014/main" id="{8F2FE2D8-4973-8EDF-5CA7-415EC60554EC}"/>
              </a:ext>
            </a:extLst>
          </p:cNvPr>
          <p:cNvSpPr>
            <a:spLocks noGrp="1"/>
          </p:cNvSpPr>
          <p:nvPr>
            <p:ph type="subTitle" idx="6"/>
          </p:nvPr>
        </p:nvSpPr>
        <p:spPr>
          <a:xfrm>
            <a:off x="1051567" y="5369807"/>
            <a:ext cx="3074800" cy="763600"/>
          </a:xfrm>
        </p:spPr>
        <p:txBody>
          <a:bodyPr/>
          <a:lstStyle/>
          <a:p>
            <a:pPr marL="0" indent="0"/>
            <a:r>
              <a:rPr lang="en-US" sz="2400" dirty="0"/>
              <a:t>Interviews Conducted</a:t>
            </a:r>
          </a:p>
        </p:txBody>
      </p:sp>
      <p:sp>
        <p:nvSpPr>
          <p:cNvPr id="13" name="Title 12">
            <a:extLst>
              <a:ext uri="{FF2B5EF4-FFF2-40B4-BE49-F238E27FC236}">
                <a16:creationId xmlns:a16="http://schemas.microsoft.com/office/drawing/2014/main" id="{968A7689-D838-0161-C6A3-A160E55708BD}"/>
              </a:ext>
            </a:extLst>
          </p:cNvPr>
          <p:cNvSpPr>
            <a:spLocks noGrp="1"/>
          </p:cNvSpPr>
          <p:nvPr>
            <p:ph type="title" idx="7"/>
          </p:nvPr>
        </p:nvSpPr>
        <p:spPr/>
        <p:txBody>
          <a:bodyPr/>
          <a:lstStyle/>
          <a:p>
            <a:r>
              <a:rPr lang="en-US" sz="3000" dirty="0"/>
              <a:t>Aug – Dec 2023</a:t>
            </a:r>
          </a:p>
        </p:txBody>
      </p:sp>
      <p:sp>
        <p:nvSpPr>
          <p:cNvPr id="14" name="Subtitle 13">
            <a:extLst>
              <a:ext uri="{FF2B5EF4-FFF2-40B4-BE49-F238E27FC236}">
                <a16:creationId xmlns:a16="http://schemas.microsoft.com/office/drawing/2014/main" id="{1A76177C-8DBF-90B5-1BF4-7831B9621BEB}"/>
              </a:ext>
            </a:extLst>
          </p:cNvPr>
          <p:cNvSpPr>
            <a:spLocks noGrp="1"/>
          </p:cNvSpPr>
          <p:nvPr>
            <p:ph type="subTitle" idx="8"/>
          </p:nvPr>
        </p:nvSpPr>
        <p:spPr/>
        <p:txBody>
          <a:bodyPr/>
          <a:lstStyle/>
          <a:p>
            <a:pPr marL="0" indent="0"/>
            <a:r>
              <a:rPr lang="en-US" sz="2400" dirty="0"/>
              <a:t>Pilot Testing</a:t>
            </a:r>
          </a:p>
        </p:txBody>
      </p:sp>
      <p:sp>
        <p:nvSpPr>
          <p:cNvPr id="15" name="Title 14">
            <a:extLst>
              <a:ext uri="{FF2B5EF4-FFF2-40B4-BE49-F238E27FC236}">
                <a16:creationId xmlns:a16="http://schemas.microsoft.com/office/drawing/2014/main" id="{53BBA348-10EC-9209-C885-BE2DD30A0CD8}"/>
              </a:ext>
            </a:extLst>
          </p:cNvPr>
          <p:cNvSpPr>
            <a:spLocks noGrp="1"/>
          </p:cNvSpPr>
          <p:nvPr>
            <p:ph type="title" idx="9"/>
          </p:nvPr>
        </p:nvSpPr>
        <p:spPr/>
        <p:txBody>
          <a:bodyPr/>
          <a:lstStyle/>
          <a:p>
            <a:r>
              <a:rPr lang="en-US" sz="3000" dirty="0"/>
              <a:t>Jan – Jul 2023</a:t>
            </a:r>
          </a:p>
        </p:txBody>
      </p:sp>
      <p:sp>
        <p:nvSpPr>
          <p:cNvPr id="16" name="Subtitle 15">
            <a:extLst>
              <a:ext uri="{FF2B5EF4-FFF2-40B4-BE49-F238E27FC236}">
                <a16:creationId xmlns:a16="http://schemas.microsoft.com/office/drawing/2014/main" id="{164ADF7C-8F0F-A8D5-A84D-DDA13C318C24}"/>
              </a:ext>
            </a:extLst>
          </p:cNvPr>
          <p:cNvSpPr>
            <a:spLocks noGrp="1"/>
          </p:cNvSpPr>
          <p:nvPr>
            <p:ph type="subTitle" idx="13"/>
          </p:nvPr>
        </p:nvSpPr>
        <p:spPr/>
        <p:txBody>
          <a:bodyPr/>
          <a:lstStyle/>
          <a:p>
            <a:pPr marL="0" indent="0"/>
            <a:r>
              <a:rPr lang="en-US" sz="2400" dirty="0"/>
              <a:t>Curriculum Building</a:t>
            </a:r>
          </a:p>
        </p:txBody>
      </p:sp>
      <p:sp>
        <p:nvSpPr>
          <p:cNvPr id="17" name="Title 16">
            <a:extLst>
              <a:ext uri="{FF2B5EF4-FFF2-40B4-BE49-F238E27FC236}">
                <a16:creationId xmlns:a16="http://schemas.microsoft.com/office/drawing/2014/main" id="{21B0E5BB-45EF-590C-AA37-34BD3D77F94D}"/>
              </a:ext>
            </a:extLst>
          </p:cNvPr>
          <p:cNvSpPr>
            <a:spLocks noGrp="1"/>
          </p:cNvSpPr>
          <p:nvPr>
            <p:ph type="title" idx="14"/>
          </p:nvPr>
        </p:nvSpPr>
        <p:spPr/>
        <p:txBody>
          <a:bodyPr/>
          <a:lstStyle/>
          <a:p>
            <a:r>
              <a:rPr lang="en-US" sz="3000" dirty="0"/>
              <a:t>Jan – Mar 2024</a:t>
            </a:r>
          </a:p>
        </p:txBody>
      </p:sp>
      <p:sp>
        <p:nvSpPr>
          <p:cNvPr id="18" name="Subtitle 17">
            <a:extLst>
              <a:ext uri="{FF2B5EF4-FFF2-40B4-BE49-F238E27FC236}">
                <a16:creationId xmlns:a16="http://schemas.microsoft.com/office/drawing/2014/main" id="{3AA0EDE3-AA24-552C-BD54-B200D6BAF4E6}"/>
              </a:ext>
            </a:extLst>
          </p:cNvPr>
          <p:cNvSpPr>
            <a:spLocks noGrp="1"/>
          </p:cNvSpPr>
          <p:nvPr>
            <p:ph type="subTitle" idx="15"/>
          </p:nvPr>
        </p:nvSpPr>
        <p:spPr/>
        <p:txBody>
          <a:bodyPr/>
          <a:lstStyle/>
          <a:p>
            <a:pPr marL="0" indent="0"/>
            <a:r>
              <a:rPr lang="en-US" sz="2400" dirty="0"/>
              <a:t>Revision &amp; Launch</a:t>
            </a:r>
          </a:p>
        </p:txBody>
      </p:sp>
    </p:spTree>
    <p:extLst>
      <p:ext uri="{BB962C8B-B14F-4D97-AF65-F5344CB8AC3E}">
        <p14:creationId xmlns:p14="http://schemas.microsoft.com/office/powerpoint/2010/main" val="171542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08EE541-CF17-3D78-A6DF-F5D6C75FE8D3}"/>
              </a:ext>
            </a:extLst>
          </p:cNvPr>
          <p:cNvSpPr>
            <a:spLocks noGrp="1"/>
          </p:cNvSpPr>
          <p:nvPr>
            <p:ph type="title"/>
          </p:nvPr>
        </p:nvSpPr>
        <p:spPr>
          <a:xfrm>
            <a:off x="3497600" y="83727"/>
            <a:ext cx="5196800" cy="983200"/>
          </a:xfrm>
        </p:spPr>
        <p:txBody>
          <a:bodyPr>
            <a:normAutofit fontScale="90000"/>
          </a:bodyPr>
          <a:lstStyle/>
          <a:p>
            <a:r>
              <a:rPr lang="en-US" dirty="0"/>
              <a:t>93 attendees</a:t>
            </a:r>
          </a:p>
        </p:txBody>
      </p:sp>
      <p:sp>
        <p:nvSpPr>
          <p:cNvPr id="22" name="Subtitle 21">
            <a:extLst>
              <a:ext uri="{FF2B5EF4-FFF2-40B4-BE49-F238E27FC236}">
                <a16:creationId xmlns:a16="http://schemas.microsoft.com/office/drawing/2014/main" id="{73A95803-489F-F010-C627-6918E8E75FAA}"/>
              </a:ext>
            </a:extLst>
          </p:cNvPr>
          <p:cNvSpPr>
            <a:spLocks noGrp="1"/>
          </p:cNvSpPr>
          <p:nvPr>
            <p:ph type="subTitle" idx="1"/>
          </p:nvPr>
        </p:nvSpPr>
        <p:spPr>
          <a:xfrm>
            <a:off x="3497600" y="1066893"/>
            <a:ext cx="5196800" cy="540800"/>
          </a:xfrm>
        </p:spPr>
        <p:txBody>
          <a:bodyPr/>
          <a:lstStyle/>
          <a:p>
            <a:r>
              <a:rPr lang="en-US" dirty="0"/>
              <a:t>Average Community Forum attendance</a:t>
            </a:r>
          </a:p>
        </p:txBody>
      </p:sp>
      <p:sp>
        <p:nvSpPr>
          <p:cNvPr id="23" name="Title 22">
            <a:extLst>
              <a:ext uri="{FF2B5EF4-FFF2-40B4-BE49-F238E27FC236}">
                <a16:creationId xmlns:a16="http://schemas.microsoft.com/office/drawing/2014/main" id="{F3B31506-3AE3-9237-8E7C-BF2610D444CE}"/>
              </a:ext>
            </a:extLst>
          </p:cNvPr>
          <p:cNvSpPr>
            <a:spLocks noGrp="1"/>
          </p:cNvSpPr>
          <p:nvPr>
            <p:ph type="title" idx="2"/>
          </p:nvPr>
        </p:nvSpPr>
        <p:spPr>
          <a:xfrm>
            <a:off x="3497600" y="1832228"/>
            <a:ext cx="5196800" cy="983200"/>
          </a:xfrm>
        </p:spPr>
        <p:txBody>
          <a:bodyPr>
            <a:noAutofit/>
          </a:bodyPr>
          <a:lstStyle/>
          <a:p>
            <a:r>
              <a:rPr lang="en-US" sz="4800" dirty="0"/>
              <a:t>20 library workers</a:t>
            </a:r>
          </a:p>
        </p:txBody>
      </p:sp>
      <p:sp>
        <p:nvSpPr>
          <p:cNvPr id="24" name="Subtitle 23">
            <a:extLst>
              <a:ext uri="{FF2B5EF4-FFF2-40B4-BE49-F238E27FC236}">
                <a16:creationId xmlns:a16="http://schemas.microsoft.com/office/drawing/2014/main" id="{F1B70D09-61A9-9300-6C2D-05DF15F0DE36}"/>
              </a:ext>
            </a:extLst>
          </p:cNvPr>
          <p:cNvSpPr>
            <a:spLocks noGrp="1"/>
          </p:cNvSpPr>
          <p:nvPr>
            <p:ph type="subTitle" idx="3"/>
          </p:nvPr>
        </p:nvSpPr>
        <p:spPr>
          <a:xfrm>
            <a:off x="3497600" y="2814193"/>
            <a:ext cx="5196800" cy="540800"/>
          </a:xfrm>
        </p:spPr>
        <p:txBody>
          <a:bodyPr/>
          <a:lstStyle/>
          <a:p>
            <a:r>
              <a:rPr lang="en-US" dirty="0"/>
              <a:t>Participants in Curriculum Planning Workshop</a:t>
            </a:r>
          </a:p>
        </p:txBody>
      </p:sp>
      <p:sp>
        <p:nvSpPr>
          <p:cNvPr id="25" name="Title 24">
            <a:extLst>
              <a:ext uri="{FF2B5EF4-FFF2-40B4-BE49-F238E27FC236}">
                <a16:creationId xmlns:a16="http://schemas.microsoft.com/office/drawing/2014/main" id="{A3E5AD11-2D2A-3A10-B152-554605E92BE7}"/>
              </a:ext>
            </a:extLst>
          </p:cNvPr>
          <p:cNvSpPr>
            <a:spLocks noGrp="1"/>
          </p:cNvSpPr>
          <p:nvPr>
            <p:ph type="title" idx="4"/>
          </p:nvPr>
        </p:nvSpPr>
        <p:spPr>
          <a:xfrm>
            <a:off x="3497600" y="3580660"/>
            <a:ext cx="5196800" cy="983200"/>
          </a:xfrm>
        </p:spPr>
        <p:txBody>
          <a:bodyPr>
            <a:normAutofit fontScale="90000"/>
          </a:bodyPr>
          <a:lstStyle/>
          <a:p>
            <a:r>
              <a:rPr lang="en-US" dirty="0"/>
              <a:t>35 interviewees</a:t>
            </a:r>
          </a:p>
        </p:txBody>
      </p:sp>
      <p:sp>
        <p:nvSpPr>
          <p:cNvPr id="26" name="Subtitle 25">
            <a:extLst>
              <a:ext uri="{FF2B5EF4-FFF2-40B4-BE49-F238E27FC236}">
                <a16:creationId xmlns:a16="http://schemas.microsoft.com/office/drawing/2014/main" id="{65D7F3F1-2539-A599-3072-D586AF93A678}"/>
              </a:ext>
            </a:extLst>
          </p:cNvPr>
          <p:cNvSpPr>
            <a:spLocks noGrp="1"/>
          </p:cNvSpPr>
          <p:nvPr>
            <p:ph type="subTitle" idx="5"/>
          </p:nvPr>
        </p:nvSpPr>
        <p:spPr>
          <a:xfrm>
            <a:off x="3497600" y="4561425"/>
            <a:ext cx="5196800" cy="540800"/>
          </a:xfrm>
        </p:spPr>
        <p:txBody>
          <a:bodyPr/>
          <a:lstStyle/>
          <a:p>
            <a:r>
              <a:rPr lang="en-US" dirty="0"/>
              <a:t>Qualitative Research Study</a:t>
            </a:r>
          </a:p>
        </p:txBody>
      </p:sp>
      <p:sp>
        <p:nvSpPr>
          <p:cNvPr id="27" name="Title 24">
            <a:extLst>
              <a:ext uri="{FF2B5EF4-FFF2-40B4-BE49-F238E27FC236}">
                <a16:creationId xmlns:a16="http://schemas.microsoft.com/office/drawing/2014/main" id="{F65CF604-856E-FFA4-4493-5B610EA90467}"/>
              </a:ext>
            </a:extLst>
          </p:cNvPr>
          <p:cNvSpPr txBox="1">
            <a:spLocks/>
          </p:cNvSpPr>
          <p:nvPr/>
        </p:nvSpPr>
        <p:spPr>
          <a:xfrm>
            <a:off x="3480186" y="5299507"/>
            <a:ext cx="5196800" cy="98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6000"/>
              <a:buFont typeface="Cinzel"/>
              <a:buNone/>
              <a:defRPr sz="6000" b="0" i="0" u="none" strike="noStrike" cap="none">
                <a:solidFill>
                  <a:schemeClr val="lt1"/>
                </a:solidFill>
                <a:latin typeface="Cinzel"/>
                <a:ea typeface="Cinzel"/>
                <a:cs typeface="Cinzel"/>
                <a:sym typeface="Cinzel"/>
              </a:defRPr>
            </a:lvl1pPr>
            <a:lvl2pPr marR="0" lvl="1"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2pPr>
            <a:lvl3pPr marR="0" lvl="2"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3pPr>
            <a:lvl4pPr marR="0" lvl="3"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4pPr>
            <a:lvl5pPr marR="0" lvl="4"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5pPr>
            <a:lvl6pPr marR="0" lvl="5"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6pPr>
            <a:lvl7pPr marR="0" lvl="6"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7pPr>
            <a:lvl8pPr marR="0" lvl="7"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8pPr>
            <a:lvl9pPr marR="0" lvl="8" algn="ctr" rtl="0" eaLnBrk="1" hangingPunct="1">
              <a:lnSpc>
                <a:spcPct val="100000"/>
              </a:lnSpc>
              <a:spcBef>
                <a:spcPts val="0"/>
              </a:spcBef>
              <a:spcAft>
                <a:spcPts val="0"/>
              </a:spcAft>
              <a:buClr>
                <a:schemeClr val="lt1"/>
              </a:buClr>
              <a:buSzPts val="6000"/>
              <a:buFont typeface="Cinzel"/>
              <a:buNone/>
              <a:defRPr sz="8000" b="0" i="0" u="none" strike="noStrike" cap="none">
                <a:solidFill>
                  <a:schemeClr val="lt1"/>
                </a:solidFill>
                <a:latin typeface="Cinzel"/>
                <a:ea typeface="Cinzel"/>
                <a:cs typeface="Cinzel"/>
                <a:sym typeface="Cinzel"/>
              </a:defRPr>
            </a:lvl9pPr>
          </a:lstStyle>
          <a:p>
            <a:r>
              <a:rPr lang="en-US" dirty="0"/>
              <a:t>26 pilot testers</a:t>
            </a:r>
          </a:p>
        </p:txBody>
      </p:sp>
      <p:sp>
        <p:nvSpPr>
          <p:cNvPr id="28" name="Subtitle 25">
            <a:extLst>
              <a:ext uri="{FF2B5EF4-FFF2-40B4-BE49-F238E27FC236}">
                <a16:creationId xmlns:a16="http://schemas.microsoft.com/office/drawing/2014/main" id="{EF002AB5-DE4D-C632-9A7C-1B2DC7570B89}"/>
              </a:ext>
            </a:extLst>
          </p:cNvPr>
          <p:cNvSpPr txBox="1">
            <a:spLocks/>
          </p:cNvSpPr>
          <p:nvPr/>
        </p:nvSpPr>
        <p:spPr>
          <a:xfrm>
            <a:off x="3480186" y="6209589"/>
            <a:ext cx="5196800" cy="54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lt1"/>
              </a:buClr>
              <a:buSzPts val="2400"/>
              <a:buFont typeface="PT Sans"/>
              <a:buNone/>
              <a:defRPr sz="1867" b="0" i="0" u="none" strike="noStrike" cap="none">
                <a:solidFill>
                  <a:schemeClr val="lt1"/>
                </a:solidFill>
                <a:latin typeface="Cantarell"/>
                <a:ea typeface="Cantarell"/>
                <a:cs typeface="Cantarell"/>
                <a:sym typeface="Cantarell"/>
              </a:defRPr>
            </a:lvl1pPr>
            <a:lvl2pPr marL="914400" marR="0" lvl="1" indent="-317500" algn="ctr" rtl="0" eaLnBrk="1" hangingPunct="1">
              <a:lnSpc>
                <a:spcPct val="100000"/>
              </a:lnSpc>
              <a:spcBef>
                <a:spcPts val="0"/>
              </a:spcBef>
              <a:spcAft>
                <a:spcPts val="0"/>
              </a:spcAft>
              <a:buClr>
                <a:schemeClr val="lt1"/>
              </a:buClr>
              <a:buSzPts val="2100"/>
              <a:buFont typeface="Cantarell"/>
              <a:buNone/>
              <a:defRPr sz="2800" b="0" i="0" u="none" strike="noStrike" cap="none">
                <a:solidFill>
                  <a:schemeClr val="lt1"/>
                </a:solidFill>
                <a:latin typeface="Cantarell"/>
                <a:ea typeface="Cantarell"/>
                <a:cs typeface="Cantarell"/>
                <a:sym typeface="Cantarell"/>
              </a:defRPr>
            </a:lvl2pPr>
            <a:lvl3pPr marL="1371600" marR="0" lvl="2" indent="-317500" algn="ctr" rtl="0" eaLnBrk="1" hangingPunct="1">
              <a:lnSpc>
                <a:spcPct val="100000"/>
              </a:lnSpc>
              <a:spcBef>
                <a:spcPts val="0"/>
              </a:spcBef>
              <a:spcAft>
                <a:spcPts val="0"/>
              </a:spcAft>
              <a:buClr>
                <a:schemeClr val="lt1"/>
              </a:buClr>
              <a:buSzPts val="2100"/>
              <a:buFont typeface="Cantarell"/>
              <a:buNone/>
              <a:defRPr sz="2800" b="0" i="0" u="none" strike="noStrike" cap="none">
                <a:solidFill>
                  <a:schemeClr val="lt1"/>
                </a:solidFill>
                <a:latin typeface="Cantarell"/>
                <a:ea typeface="Cantarell"/>
                <a:cs typeface="Cantarell"/>
                <a:sym typeface="Cantarell"/>
              </a:defRPr>
            </a:lvl3pPr>
            <a:lvl4pPr marL="1828800" marR="0" lvl="3"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4pPr>
            <a:lvl5pPr marL="2286000" marR="0" lvl="4"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5pPr>
            <a:lvl6pPr marL="2743200" marR="0" lvl="5"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6pPr>
            <a:lvl7pPr marL="3200400" marR="0" lvl="6"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7pPr>
            <a:lvl8pPr marL="3657600" marR="0" lvl="7"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8pPr>
            <a:lvl9pPr marL="4114800" marR="0" lvl="8" indent="-317500" algn="ctr" rtl="0" eaLnBrk="1" hangingPunct="1">
              <a:lnSpc>
                <a:spcPct val="100000"/>
              </a:lnSpc>
              <a:spcBef>
                <a:spcPts val="0"/>
              </a:spcBef>
              <a:spcAft>
                <a:spcPts val="0"/>
              </a:spcAft>
              <a:buClr>
                <a:schemeClr val="lt1"/>
              </a:buClr>
              <a:buSzPts val="2100"/>
              <a:buFont typeface="PT Sans"/>
              <a:buNone/>
              <a:defRPr sz="2800" b="0" i="0" u="none" strike="noStrike" cap="none">
                <a:solidFill>
                  <a:schemeClr val="lt1"/>
                </a:solidFill>
                <a:latin typeface="PT Sans"/>
                <a:ea typeface="PT Sans"/>
                <a:cs typeface="PT Sans"/>
                <a:sym typeface="PT Sans"/>
              </a:defRPr>
            </a:lvl9pPr>
          </a:lstStyle>
          <a:p>
            <a:r>
              <a:rPr lang="en-US" dirty="0"/>
              <a:t>Completed the Foundations Curriculum</a:t>
            </a:r>
          </a:p>
        </p:txBody>
      </p:sp>
    </p:spTree>
    <p:extLst>
      <p:ext uri="{BB962C8B-B14F-4D97-AF65-F5344CB8AC3E}">
        <p14:creationId xmlns:p14="http://schemas.microsoft.com/office/powerpoint/2010/main" val="2510636141"/>
      </p:ext>
    </p:extLst>
  </p:cSld>
  <p:clrMapOvr>
    <a:masterClrMapping/>
  </p:clrMapOvr>
</p:sld>
</file>

<file path=ppt/theme/theme1.xml><?xml version="1.0" encoding="utf-8"?>
<a:theme xmlns:a="http://schemas.openxmlformats.org/drawingml/2006/main" name="American Chess Day Minitheme by Slidesgo">
  <a:themeElements>
    <a:clrScheme name="Simple Light">
      <a:dk1>
        <a:srgbClr val="000000"/>
      </a:dk1>
      <a:lt1>
        <a:srgbClr val="FFFFFF"/>
      </a:lt1>
      <a:dk2>
        <a:srgbClr val="4E4E4E"/>
      </a:dk2>
      <a:lt2>
        <a:srgbClr val="B3B3B3"/>
      </a:lt2>
      <a:accent1>
        <a:srgbClr val="DBDBDB"/>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American Chess Day Minitheme by Slidesgo</Template>
  <TotalTime>542</TotalTime>
  <Words>5878</Words>
  <Application>Microsoft Office PowerPoint</Application>
  <PresentationFormat>Widescreen</PresentationFormat>
  <Paragraphs>307</Paragraphs>
  <Slides>43</Slides>
  <Notes>42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Aptos</vt:lpstr>
      <vt:lpstr>Arial</vt:lpstr>
      <vt:lpstr>Cantarell</vt:lpstr>
      <vt:lpstr>Cinzel</vt:lpstr>
      <vt:lpstr>Oswald</vt:lpstr>
      <vt:lpstr>Proxima Nova</vt:lpstr>
      <vt:lpstr>Proxima Nova Semibold</vt:lpstr>
      <vt:lpstr>PT Sans</vt:lpstr>
      <vt:lpstr>Roboto Condensed Light</vt:lpstr>
      <vt:lpstr>Wingdings</vt:lpstr>
      <vt:lpstr>American Chess Day Minitheme by Slidesgo</vt:lpstr>
      <vt:lpstr>Slidesgo Final Pages</vt:lpstr>
      <vt:lpstr>the ONEAL project Negotiation Education for Library Workers</vt:lpstr>
      <vt:lpstr>Project Team</vt:lpstr>
      <vt:lpstr>Agenda</vt:lpstr>
      <vt:lpstr>What is the ONEAL project?</vt:lpstr>
      <vt:lpstr>the ONEAL project</vt:lpstr>
      <vt:lpstr>Why?</vt:lpstr>
      <vt:lpstr>Drafting the Curriculum</vt:lpstr>
      <vt:lpstr>Project Activities</vt:lpstr>
      <vt:lpstr>93 attendees</vt:lpstr>
      <vt:lpstr>Drafting the Curriculum</vt:lpstr>
      <vt:lpstr>Modules</vt:lpstr>
      <vt:lpstr>Learning Objectives</vt:lpstr>
      <vt:lpstr>Launching the Curriculum</vt:lpstr>
      <vt:lpstr>Modules Available at Launch</vt:lpstr>
      <vt:lpstr>PowerPoint Presentation</vt:lpstr>
      <vt:lpstr>Next Steps</vt:lpstr>
      <vt:lpstr>What’s Next for the ONEAL team?</vt:lpstr>
      <vt:lpstr>What’s next for you?</vt:lpstr>
      <vt:lpstr>Join the community!</vt:lpstr>
      <vt:lpstr>Join the project!</vt:lpstr>
      <vt:lpstr>Join the mailing list!</vt:lpstr>
      <vt:lpstr>Thanks!</vt:lpstr>
      <vt:lpstr>Interview Study</vt:lpstr>
      <vt:lpstr>Study Methods</vt:lpstr>
      <vt:lpstr>Interview Questions</vt:lpstr>
      <vt:lpstr>Demographics</vt:lpstr>
      <vt:lpstr>Key Insights</vt:lpstr>
      <vt:lpstr>Personal Challenges</vt:lpstr>
      <vt:lpstr>Negotiation Challenges</vt:lpstr>
      <vt:lpstr>Desired Training &amp; Support</vt:lpstr>
      <vt:lpstr>Appendix</vt:lpstr>
      <vt:lpstr>Negotiation Challenges</vt:lpstr>
      <vt:lpstr>Negative Vendor Behaviors</vt:lpstr>
      <vt:lpstr>Internal Stakeholder Issues</vt:lpstr>
      <vt:lpstr>Business Deal Issues</vt:lpstr>
      <vt:lpstr>Difficult Licensing Terms</vt:lpstr>
      <vt:lpstr>Demographics</vt:lpstr>
      <vt:lpstr>Private or Public Institution</vt:lpstr>
      <vt:lpstr>Institutional Characteristics</vt:lpstr>
      <vt:lpstr>Degree of Urbanization</vt:lpstr>
      <vt:lpstr>Gender</vt:lpstr>
      <vt:lpstr>Race/Ethnicity</vt:lpstr>
      <vt:lpstr>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ONEAL project</dc:title>
  <dc:creator>Courtney Fuson</dc:creator>
  <cp:lastModifiedBy>Courtney Fuson</cp:lastModifiedBy>
  <cp:revision>2</cp:revision>
  <dcterms:created xsi:type="dcterms:W3CDTF">2024-05-20T17:23:18Z</dcterms:created>
  <dcterms:modified xsi:type="dcterms:W3CDTF">2024-07-10T15:39:03Z</dcterms:modified>
</cp:coreProperties>
</file>