
<file path=[Content_Types].xml><?xml version="1.0" encoding="utf-8"?>
<Types xmlns="http://schemas.openxmlformats.org/package/2006/content-types">
  <Default Extension="emf" ContentType="image/x-emf"/>
  <Default Extension="jpeg" ContentType="image/jpeg"/>
  <Default Extension="m4a" ContentType="audio/mp4"/>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9" r:id="rId1"/>
    <p:sldMasterId id="2147483650" r:id="rId2"/>
    <p:sldMasterId id="2147483651" r:id="rId3"/>
    <p:sldMasterId id="2147483652" r:id="rId4"/>
    <p:sldMasterId id="2147483653" r:id="rId5"/>
  </p:sldMasterIdLst>
  <p:notesMasterIdLst>
    <p:notesMasterId r:id="rId7"/>
  </p:notesMasterIdLst>
  <p:sldIdLst>
    <p:sldId id="256" r:id="rId6"/>
  </p:sldIdLst>
  <p:sldSz cx="32918400" cy="21945600"/>
  <p:notesSz cx="32099250" cy="42208450"/>
  <p:defaultTextStyle>
    <a:defPPr>
      <a:defRPr lang="en-US"/>
    </a:defPPr>
    <a:lvl1pPr algn="l" rtl="0" eaLnBrk="0" fontAlgn="base" hangingPunct="0">
      <a:spcBef>
        <a:spcPct val="0"/>
      </a:spcBef>
      <a:spcAft>
        <a:spcPct val="0"/>
      </a:spcAft>
      <a:defRPr sz="2100" kern="1200">
        <a:solidFill>
          <a:schemeClr val="tx1"/>
        </a:solidFill>
        <a:latin typeface="Arial Narrow" panose="020B0604020202020204" pitchFamily="34" charset="0"/>
        <a:ea typeface="MS PGothic" panose="020B0600070205080204" pitchFamily="34" charset="-128"/>
        <a:cs typeface="+mn-cs"/>
      </a:defRPr>
    </a:lvl1pPr>
    <a:lvl2pPr marL="325438" indent="325438" algn="l" rtl="0" eaLnBrk="0" fontAlgn="base" hangingPunct="0">
      <a:spcBef>
        <a:spcPct val="0"/>
      </a:spcBef>
      <a:spcAft>
        <a:spcPct val="0"/>
      </a:spcAft>
      <a:defRPr sz="2100" kern="1200">
        <a:solidFill>
          <a:schemeClr val="tx1"/>
        </a:solidFill>
        <a:latin typeface="Arial Narrow" panose="020B0604020202020204" pitchFamily="34" charset="0"/>
        <a:ea typeface="MS PGothic" panose="020B0600070205080204" pitchFamily="34" charset="-128"/>
        <a:cs typeface="+mn-cs"/>
      </a:defRPr>
    </a:lvl2pPr>
    <a:lvl3pPr marL="652463" indent="652463" algn="l" rtl="0" eaLnBrk="0" fontAlgn="base" hangingPunct="0">
      <a:spcBef>
        <a:spcPct val="0"/>
      </a:spcBef>
      <a:spcAft>
        <a:spcPct val="0"/>
      </a:spcAft>
      <a:defRPr sz="2100" kern="1200">
        <a:solidFill>
          <a:schemeClr val="tx1"/>
        </a:solidFill>
        <a:latin typeface="Arial Narrow" panose="020B0604020202020204" pitchFamily="34" charset="0"/>
        <a:ea typeface="MS PGothic" panose="020B0600070205080204" pitchFamily="34" charset="-128"/>
        <a:cs typeface="+mn-cs"/>
      </a:defRPr>
    </a:lvl3pPr>
    <a:lvl4pPr marL="979488" indent="979488" algn="l" rtl="0" eaLnBrk="0" fontAlgn="base" hangingPunct="0">
      <a:spcBef>
        <a:spcPct val="0"/>
      </a:spcBef>
      <a:spcAft>
        <a:spcPct val="0"/>
      </a:spcAft>
      <a:defRPr sz="2100" kern="1200">
        <a:solidFill>
          <a:schemeClr val="tx1"/>
        </a:solidFill>
        <a:latin typeface="Arial Narrow" panose="020B0604020202020204" pitchFamily="34" charset="0"/>
        <a:ea typeface="MS PGothic" panose="020B0600070205080204" pitchFamily="34" charset="-128"/>
        <a:cs typeface="+mn-cs"/>
      </a:defRPr>
    </a:lvl4pPr>
    <a:lvl5pPr marL="1304925" indent="1304925" algn="l" rtl="0" eaLnBrk="0" fontAlgn="base" hangingPunct="0">
      <a:spcBef>
        <a:spcPct val="0"/>
      </a:spcBef>
      <a:spcAft>
        <a:spcPct val="0"/>
      </a:spcAft>
      <a:defRPr sz="2100" kern="1200">
        <a:solidFill>
          <a:schemeClr val="tx1"/>
        </a:solidFill>
        <a:latin typeface="Arial Narrow" panose="020B0604020202020204" pitchFamily="34" charset="0"/>
        <a:ea typeface="MS PGothic" panose="020B0600070205080204" pitchFamily="34" charset="-128"/>
        <a:cs typeface="+mn-cs"/>
      </a:defRPr>
    </a:lvl5pPr>
    <a:lvl6pPr marL="2286000" algn="l" defTabSz="914400" rtl="0" eaLnBrk="1" latinLnBrk="0" hangingPunct="1">
      <a:defRPr sz="2100" kern="1200">
        <a:solidFill>
          <a:schemeClr val="tx1"/>
        </a:solidFill>
        <a:latin typeface="Arial Narrow" panose="020B0604020202020204" pitchFamily="34" charset="0"/>
        <a:ea typeface="MS PGothic" panose="020B0600070205080204" pitchFamily="34" charset="-128"/>
        <a:cs typeface="+mn-cs"/>
      </a:defRPr>
    </a:lvl6pPr>
    <a:lvl7pPr marL="2743200" algn="l" defTabSz="914400" rtl="0" eaLnBrk="1" latinLnBrk="0" hangingPunct="1">
      <a:defRPr sz="2100" kern="1200">
        <a:solidFill>
          <a:schemeClr val="tx1"/>
        </a:solidFill>
        <a:latin typeface="Arial Narrow" panose="020B0604020202020204" pitchFamily="34" charset="0"/>
        <a:ea typeface="MS PGothic" panose="020B0600070205080204" pitchFamily="34" charset="-128"/>
        <a:cs typeface="+mn-cs"/>
      </a:defRPr>
    </a:lvl7pPr>
    <a:lvl8pPr marL="3200400" algn="l" defTabSz="914400" rtl="0" eaLnBrk="1" latinLnBrk="0" hangingPunct="1">
      <a:defRPr sz="2100" kern="1200">
        <a:solidFill>
          <a:schemeClr val="tx1"/>
        </a:solidFill>
        <a:latin typeface="Arial Narrow" panose="020B0604020202020204" pitchFamily="34" charset="0"/>
        <a:ea typeface="MS PGothic" panose="020B0600070205080204" pitchFamily="34" charset="-128"/>
        <a:cs typeface="+mn-cs"/>
      </a:defRPr>
    </a:lvl8pPr>
    <a:lvl9pPr marL="3657600" algn="l" defTabSz="914400" rtl="0" eaLnBrk="1" latinLnBrk="0" hangingPunct="1">
      <a:defRPr sz="2100" kern="1200">
        <a:solidFill>
          <a:schemeClr val="tx1"/>
        </a:solidFill>
        <a:latin typeface="Arial Narrow" panose="020B0604020202020204" pitchFamily="34" charset="0"/>
        <a:ea typeface="MS PGothic" panose="020B0600070205080204" pitchFamily="34" charset="-128"/>
        <a:cs typeface="+mn-cs"/>
      </a:defRPr>
    </a:lvl9pPr>
  </p:defaultTextStyle>
  <p:extLst>
    <p:ext uri="{EFAFB233-063F-42B5-8137-9DF3F51BA10A}">
      <p15:sldGuideLst xmlns:p15="http://schemas.microsoft.com/office/powerpoint/2012/main">
        <p15:guide id="1" orient="horz" pos="447">
          <p15:clr>
            <a:srgbClr val="A4A3A4"/>
          </p15:clr>
        </p15:guide>
        <p15:guide id="2" pos="13586">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FFCEF3CB-9E11-E143-A3CA-E2C427701B1E}" v="36" dt="2024-01-22T03:37:26.550"/>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3763"/>
    <p:restoredTop sz="94650"/>
  </p:normalViewPr>
  <p:slideViewPr>
    <p:cSldViewPr snapToGrid="0">
      <p:cViewPr varScale="1">
        <p:scale>
          <a:sx n="37" d="100"/>
          <a:sy n="37" d="100"/>
        </p:scale>
        <p:origin x="1200" y="264"/>
      </p:cViewPr>
      <p:guideLst>
        <p:guide orient="horz" pos="447"/>
        <p:guide pos="13586"/>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slideMaster" Target="slideMasters/slideMaster3.xml"/><Relationship Id="rId7" Type="http://schemas.openxmlformats.org/officeDocument/2006/relationships/notesMaster" Target="notesMasters/notesMaster1.xml"/><Relationship Id="rId12" Type="http://schemas.microsoft.com/office/2015/10/relationships/revisionInfo" Target="revisionInfo.xml"/><Relationship Id="rId2" Type="http://schemas.openxmlformats.org/officeDocument/2006/relationships/slideMaster" Target="slideMasters/slideMaster2.xml"/><Relationship Id="rId1" Type="http://schemas.openxmlformats.org/officeDocument/2006/relationships/slideMaster" Target="slideMasters/slideMaster1.xml"/><Relationship Id="rId6" Type="http://schemas.openxmlformats.org/officeDocument/2006/relationships/slide" Target="slides/slide1.xml"/><Relationship Id="rId11" Type="http://schemas.openxmlformats.org/officeDocument/2006/relationships/tableStyles" Target="tableStyles.xml"/><Relationship Id="rId5" Type="http://schemas.openxmlformats.org/officeDocument/2006/relationships/slideMaster" Target="slideMasters/slideMaster5.xml"/><Relationship Id="rId10" Type="http://schemas.openxmlformats.org/officeDocument/2006/relationships/theme" Target="theme/theme1.xml"/><Relationship Id="rId4" Type="http://schemas.openxmlformats.org/officeDocument/2006/relationships/slideMaster" Target="slideMasters/slideMaster4.xml"/><Relationship Id="rId9"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0290" name="Rectangle 2">
            <a:extLst>
              <a:ext uri="{FF2B5EF4-FFF2-40B4-BE49-F238E27FC236}">
                <a16:creationId xmlns:a16="http://schemas.microsoft.com/office/drawing/2014/main" id="{A51AFE19-7559-A9C4-B0C6-AD09C00C7D9A}"/>
              </a:ext>
            </a:extLst>
          </p:cNvPr>
          <p:cNvSpPr>
            <a:spLocks noGrp="1" noChangeArrowheads="1"/>
          </p:cNvSpPr>
          <p:nvPr>
            <p:ph type="hdr" sz="quarter"/>
          </p:nvPr>
        </p:nvSpPr>
        <p:spPr bwMode="auto">
          <a:xfrm>
            <a:off x="0" y="0"/>
            <a:ext cx="13912850" cy="2111375"/>
          </a:xfrm>
          <a:prstGeom prst="rect">
            <a:avLst/>
          </a:prstGeom>
          <a:noFill/>
          <a:ln w="9525">
            <a:noFill/>
            <a:miter lim="800000"/>
            <a:headEnd/>
            <a:tailEnd/>
          </a:ln>
          <a:effectLst/>
        </p:spPr>
        <p:txBody>
          <a:bodyPr vert="horz" wrap="square" lIns="424589" tIns="212297" rIns="424589" bIns="212297" numCol="1" anchor="t" anchorCtr="0" compatLnSpc="1">
            <a:prstTxWarp prst="textNoShape">
              <a:avLst/>
            </a:prstTxWarp>
          </a:bodyPr>
          <a:lstStyle>
            <a:lvl1pPr defTabSz="4246563" eaLnBrk="1" hangingPunct="1">
              <a:defRPr sz="5500">
                <a:latin typeface="Arial" charset="0"/>
                <a:ea typeface="+mn-ea"/>
                <a:cs typeface="+mn-cs"/>
              </a:defRPr>
            </a:lvl1pPr>
          </a:lstStyle>
          <a:p>
            <a:pPr>
              <a:defRPr/>
            </a:pPr>
            <a:endParaRPr lang="en-US"/>
          </a:p>
        </p:txBody>
      </p:sp>
      <p:sp>
        <p:nvSpPr>
          <p:cNvPr id="140291" name="Rectangle 3">
            <a:extLst>
              <a:ext uri="{FF2B5EF4-FFF2-40B4-BE49-F238E27FC236}">
                <a16:creationId xmlns:a16="http://schemas.microsoft.com/office/drawing/2014/main" id="{9834E6C6-2A42-EA6E-F684-017A417270DD}"/>
              </a:ext>
            </a:extLst>
          </p:cNvPr>
          <p:cNvSpPr>
            <a:spLocks noGrp="1" noChangeArrowheads="1"/>
          </p:cNvSpPr>
          <p:nvPr>
            <p:ph type="dt" idx="1"/>
          </p:nvPr>
        </p:nvSpPr>
        <p:spPr bwMode="auto">
          <a:xfrm>
            <a:off x="18180050" y="0"/>
            <a:ext cx="13911263" cy="2111375"/>
          </a:xfrm>
          <a:prstGeom prst="rect">
            <a:avLst/>
          </a:prstGeom>
          <a:noFill/>
          <a:ln w="9525">
            <a:noFill/>
            <a:miter lim="800000"/>
            <a:headEnd/>
            <a:tailEnd/>
          </a:ln>
          <a:effectLst/>
        </p:spPr>
        <p:txBody>
          <a:bodyPr vert="horz" wrap="square" lIns="424589" tIns="212297" rIns="424589" bIns="212297" numCol="1" anchor="t" anchorCtr="0" compatLnSpc="1">
            <a:prstTxWarp prst="textNoShape">
              <a:avLst/>
            </a:prstTxWarp>
          </a:bodyPr>
          <a:lstStyle>
            <a:lvl1pPr algn="r" defTabSz="4246563" eaLnBrk="1" hangingPunct="1">
              <a:defRPr sz="5500">
                <a:latin typeface="Arial" charset="0"/>
                <a:ea typeface="+mn-ea"/>
                <a:cs typeface="+mn-cs"/>
              </a:defRPr>
            </a:lvl1pPr>
          </a:lstStyle>
          <a:p>
            <a:pPr>
              <a:defRPr/>
            </a:pPr>
            <a:endParaRPr lang="en-US"/>
          </a:p>
        </p:txBody>
      </p:sp>
      <p:sp>
        <p:nvSpPr>
          <p:cNvPr id="6148" name="Rectangle 4">
            <a:extLst>
              <a:ext uri="{FF2B5EF4-FFF2-40B4-BE49-F238E27FC236}">
                <a16:creationId xmlns:a16="http://schemas.microsoft.com/office/drawing/2014/main" id="{77602B45-2B4C-F02F-B99A-44EB10F48DB8}"/>
              </a:ext>
            </a:extLst>
          </p:cNvPr>
          <p:cNvSpPr>
            <a:spLocks noGrp="1" noRot="1" noChangeAspect="1" noChangeArrowheads="1" noTextEdit="1"/>
          </p:cNvSpPr>
          <p:nvPr>
            <p:ph type="sldImg" idx="2"/>
          </p:nvPr>
        </p:nvSpPr>
        <p:spPr bwMode="auto">
          <a:xfrm>
            <a:off x="4178300" y="3163888"/>
            <a:ext cx="23742650" cy="15828962"/>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0293" name="Rectangle 5">
            <a:extLst>
              <a:ext uri="{FF2B5EF4-FFF2-40B4-BE49-F238E27FC236}">
                <a16:creationId xmlns:a16="http://schemas.microsoft.com/office/drawing/2014/main" id="{51E04CF5-2D9F-6872-7ABC-95D5F30DD9D3}"/>
              </a:ext>
            </a:extLst>
          </p:cNvPr>
          <p:cNvSpPr>
            <a:spLocks noGrp="1" noChangeArrowheads="1"/>
          </p:cNvSpPr>
          <p:nvPr>
            <p:ph type="body" sz="quarter" idx="3"/>
          </p:nvPr>
        </p:nvSpPr>
        <p:spPr bwMode="auto">
          <a:xfrm>
            <a:off x="3213100" y="20051713"/>
            <a:ext cx="25673050" cy="18992850"/>
          </a:xfrm>
          <a:prstGeom prst="rect">
            <a:avLst/>
          </a:prstGeom>
          <a:noFill/>
          <a:ln w="9525">
            <a:noFill/>
            <a:miter lim="800000"/>
            <a:headEnd/>
            <a:tailEnd/>
          </a:ln>
          <a:effectLst/>
        </p:spPr>
        <p:txBody>
          <a:bodyPr vert="horz" wrap="square" lIns="424589" tIns="212297" rIns="424589" bIns="212297"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40294" name="Rectangle 6">
            <a:extLst>
              <a:ext uri="{FF2B5EF4-FFF2-40B4-BE49-F238E27FC236}">
                <a16:creationId xmlns:a16="http://schemas.microsoft.com/office/drawing/2014/main" id="{F27DDBF8-1211-81A6-74B2-4D39B6CFDB3A}"/>
              </a:ext>
            </a:extLst>
          </p:cNvPr>
          <p:cNvSpPr>
            <a:spLocks noGrp="1" noChangeArrowheads="1"/>
          </p:cNvSpPr>
          <p:nvPr>
            <p:ph type="ftr" sz="quarter" idx="4"/>
          </p:nvPr>
        </p:nvSpPr>
        <p:spPr bwMode="auto">
          <a:xfrm>
            <a:off x="0" y="40089138"/>
            <a:ext cx="13912850" cy="2111375"/>
          </a:xfrm>
          <a:prstGeom prst="rect">
            <a:avLst/>
          </a:prstGeom>
          <a:noFill/>
          <a:ln w="9525">
            <a:noFill/>
            <a:miter lim="800000"/>
            <a:headEnd/>
            <a:tailEnd/>
          </a:ln>
          <a:effectLst/>
        </p:spPr>
        <p:txBody>
          <a:bodyPr vert="horz" wrap="square" lIns="424589" tIns="212297" rIns="424589" bIns="212297" numCol="1" anchor="b" anchorCtr="0" compatLnSpc="1">
            <a:prstTxWarp prst="textNoShape">
              <a:avLst/>
            </a:prstTxWarp>
          </a:bodyPr>
          <a:lstStyle>
            <a:lvl1pPr defTabSz="4246563" eaLnBrk="1" hangingPunct="1">
              <a:defRPr sz="5500">
                <a:latin typeface="Arial" charset="0"/>
                <a:ea typeface="+mn-ea"/>
                <a:cs typeface="+mn-cs"/>
              </a:defRPr>
            </a:lvl1pPr>
          </a:lstStyle>
          <a:p>
            <a:pPr>
              <a:defRPr/>
            </a:pPr>
            <a:endParaRPr lang="en-US"/>
          </a:p>
        </p:txBody>
      </p:sp>
      <p:sp>
        <p:nvSpPr>
          <p:cNvPr id="140295" name="Rectangle 7">
            <a:extLst>
              <a:ext uri="{FF2B5EF4-FFF2-40B4-BE49-F238E27FC236}">
                <a16:creationId xmlns:a16="http://schemas.microsoft.com/office/drawing/2014/main" id="{2D163CCD-4CF4-2DFB-D82C-98B0B901914C}"/>
              </a:ext>
            </a:extLst>
          </p:cNvPr>
          <p:cNvSpPr>
            <a:spLocks noGrp="1" noChangeArrowheads="1"/>
          </p:cNvSpPr>
          <p:nvPr>
            <p:ph type="sldNum" sz="quarter" idx="5"/>
          </p:nvPr>
        </p:nvSpPr>
        <p:spPr bwMode="auto">
          <a:xfrm>
            <a:off x="18180050" y="40089138"/>
            <a:ext cx="13911263" cy="2111375"/>
          </a:xfrm>
          <a:prstGeom prst="rect">
            <a:avLst/>
          </a:prstGeom>
          <a:noFill/>
          <a:ln w="9525">
            <a:noFill/>
            <a:miter lim="800000"/>
            <a:headEnd/>
            <a:tailEnd/>
          </a:ln>
          <a:effectLst/>
        </p:spPr>
        <p:txBody>
          <a:bodyPr vert="horz" wrap="square" lIns="424589" tIns="212297" rIns="424589" bIns="212297" numCol="1" anchor="b" anchorCtr="0" compatLnSpc="1">
            <a:prstTxWarp prst="textNoShape">
              <a:avLst/>
            </a:prstTxWarp>
          </a:bodyPr>
          <a:lstStyle>
            <a:lvl1pPr algn="r" defTabSz="4246563" eaLnBrk="1" hangingPunct="1">
              <a:defRPr sz="5500">
                <a:latin typeface="Arial" panose="020B0604020202020204" pitchFamily="34" charset="0"/>
                <a:cs typeface="Arial" panose="020B0604020202020204" pitchFamily="34" charset="0"/>
              </a:defRPr>
            </a:lvl1pPr>
          </a:lstStyle>
          <a:p>
            <a:fld id="{452035C6-E99A-BB4A-BB3A-B88230120F60}" type="slidenum">
              <a:rPr lang="en-US" altLang="en-US"/>
              <a:pPr/>
              <a:t>‹#›</a:t>
            </a:fld>
            <a:endParaRPr lang="en-US"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900" kern="1200">
        <a:solidFill>
          <a:schemeClr val="tx1"/>
        </a:solidFill>
        <a:latin typeface="Arial" charset="0"/>
        <a:ea typeface="MS PGothic" panose="020B0600070205080204" pitchFamily="34" charset="-128"/>
        <a:cs typeface="ＭＳ Ｐゴシック" charset="0"/>
      </a:defRPr>
    </a:lvl1pPr>
    <a:lvl2pPr marL="325438" algn="l" rtl="0" eaLnBrk="0" fontAlgn="base" hangingPunct="0">
      <a:spcBef>
        <a:spcPct val="30000"/>
      </a:spcBef>
      <a:spcAft>
        <a:spcPct val="0"/>
      </a:spcAft>
      <a:defRPr sz="900" kern="1200">
        <a:solidFill>
          <a:schemeClr val="tx1"/>
        </a:solidFill>
        <a:latin typeface="Arial" charset="0"/>
        <a:ea typeface="MS PGothic" panose="020B0600070205080204" pitchFamily="34" charset="-128"/>
        <a:cs typeface="+mn-cs"/>
      </a:defRPr>
    </a:lvl2pPr>
    <a:lvl3pPr marL="652463" algn="l" rtl="0" eaLnBrk="0" fontAlgn="base" hangingPunct="0">
      <a:spcBef>
        <a:spcPct val="30000"/>
      </a:spcBef>
      <a:spcAft>
        <a:spcPct val="0"/>
      </a:spcAft>
      <a:defRPr sz="900" kern="1200">
        <a:solidFill>
          <a:schemeClr val="tx1"/>
        </a:solidFill>
        <a:latin typeface="Arial" charset="0"/>
        <a:ea typeface="MS PGothic" panose="020B0600070205080204" pitchFamily="34" charset="-128"/>
        <a:cs typeface="+mn-cs"/>
      </a:defRPr>
    </a:lvl3pPr>
    <a:lvl4pPr marL="979488" algn="l" rtl="0" eaLnBrk="0" fontAlgn="base" hangingPunct="0">
      <a:spcBef>
        <a:spcPct val="30000"/>
      </a:spcBef>
      <a:spcAft>
        <a:spcPct val="0"/>
      </a:spcAft>
      <a:defRPr sz="900" kern="1200">
        <a:solidFill>
          <a:schemeClr val="tx1"/>
        </a:solidFill>
        <a:latin typeface="Arial" charset="0"/>
        <a:ea typeface="MS PGothic" panose="020B0600070205080204" pitchFamily="34" charset="-128"/>
        <a:cs typeface="+mn-cs"/>
      </a:defRPr>
    </a:lvl4pPr>
    <a:lvl5pPr marL="1304925" algn="l" rtl="0" eaLnBrk="0" fontAlgn="base" hangingPunct="0">
      <a:spcBef>
        <a:spcPct val="30000"/>
      </a:spcBef>
      <a:spcAft>
        <a:spcPct val="0"/>
      </a:spcAft>
      <a:defRPr sz="900" kern="1200">
        <a:solidFill>
          <a:schemeClr val="tx1"/>
        </a:solidFill>
        <a:latin typeface="Arial" charset="0"/>
        <a:ea typeface="MS PGothic" panose="020B0600070205080204" pitchFamily="34" charset="-128"/>
        <a:cs typeface="+mn-cs"/>
      </a:defRPr>
    </a:lvl5pPr>
    <a:lvl6pPr marL="1632776" algn="l" defTabSz="653110" rtl="0" eaLnBrk="1" latinLnBrk="0" hangingPunct="1">
      <a:defRPr sz="900" kern="1200">
        <a:solidFill>
          <a:schemeClr val="tx1"/>
        </a:solidFill>
        <a:latin typeface="+mn-lt"/>
        <a:ea typeface="+mn-ea"/>
        <a:cs typeface="+mn-cs"/>
      </a:defRPr>
    </a:lvl6pPr>
    <a:lvl7pPr marL="1959331" algn="l" defTabSz="653110" rtl="0" eaLnBrk="1" latinLnBrk="0" hangingPunct="1">
      <a:defRPr sz="900" kern="1200">
        <a:solidFill>
          <a:schemeClr val="tx1"/>
        </a:solidFill>
        <a:latin typeface="+mn-lt"/>
        <a:ea typeface="+mn-ea"/>
        <a:cs typeface="+mn-cs"/>
      </a:defRPr>
    </a:lvl7pPr>
    <a:lvl8pPr marL="2285886" algn="l" defTabSz="653110" rtl="0" eaLnBrk="1" latinLnBrk="0" hangingPunct="1">
      <a:defRPr sz="900" kern="1200">
        <a:solidFill>
          <a:schemeClr val="tx1"/>
        </a:solidFill>
        <a:latin typeface="+mn-lt"/>
        <a:ea typeface="+mn-ea"/>
        <a:cs typeface="+mn-cs"/>
      </a:defRPr>
    </a:lvl8pPr>
    <a:lvl9pPr marL="2612441" algn="l" defTabSz="653110" rtl="0" eaLnBrk="1" latinLnBrk="0" hangingPunct="1">
      <a:defRPr sz="9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469358" y="6817785"/>
            <a:ext cx="27979688" cy="4703233"/>
          </a:xfrm>
          <a:prstGeom prst="rect">
            <a:avLst/>
          </a:prstGeom>
        </p:spPr>
        <p:txBody>
          <a:bodyPr lIns="65311" tIns="32656" rIns="65311" bIns="32656"/>
          <a:lstStyle/>
          <a:p>
            <a:r>
              <a:rPr lang="en-US"/>
              <a:t>Click to edit Master title style</a:t>
            </a:r>
          </a:p>
        </p:txBody>
      </p:sp>
      <p:sp>
        <p:nvSpPr>
          <p:cNvPr id="3" name="Subtitle 2"/>
          <p:cNvSpPr>
            <a:spLocks noGrp="1"/>
          </p:cNvSpPr>
          <p:nvPr>
            <p:ph type="subTitle" idx="1"/>
          </p:nvPr>
        </p:nvSpPr>
        <p:spPr>
          <a:xfrm>
            <a:off x="4937523" y="12435418"/>
            <a:ext cx="23043357" cy="5609167"/>
          </a:xfrm>
        </p:spPr>
        <p:txBody>
          <a:bodyPr/>
          <a:lstStyle>
            <a:lvl1pPr marL="0" indent="0" algn="ctr">
              <a:buNone/>
              <a:defRPr/>
            </a:lvl1pPr>
            <a:lvl2pPr marL="326555" indent="0" algn="ctr">
              <a:buNone/>
              <a:defRPr/>
            </a:lvl2pPr>
            <a:lvl3pPr marL="653110" indent="0" algn="ctr">
              <a:buNone/>
              <a:defRPr/>
            </a:lvl3pPr>
            <a:lvl4pPr marL="979665" indent="0" algn="ctr">
              <a:buNone/>
              <a:defRPr/>
            </a:lvl4pPr>
            <a:lvl5pPr marL="1306220" indent="0" algn="ctr">
              <a:buNone/>
              <a:defRPr/>
            </a:lvl5pPr>
            <a:lvl6pPr marL="1632776" indent="0" algn="ctr">
              <a:buNone/>
              <a:defRPr/>
            </a:lvl6pPr>
            <a:lvl7pPr marL="1959331" indent="0" algn="ctr">
              <a:buNone/>
              <a:defRPr/>
            </a:lvl7pPr>
            <a:lvl8pPr marL="2285886" indent="0" algn="ctr">
              <a:buNone/>
              <a:defRPr/>
            </a:lvl8pPr>
            <a:lvl9pPr marL="2612441" indent="0" algn="ctr">
              <a:buNone/>
              <a:defRPr/>
            </a:lvl9pPr>
          </a:lstStyle>
          <a:p>
            <a:r>
              <a:rPr lang="en-US"/>
              <a:t>Click to edit Master subtitle style</a:t>
            </a:r>
          </a:p>
        </p:txBody>
      </p:sp>
    </p:spTree>
    <p:extLst>
      <p:ext uri="{BB962C8B-B14F-4D97-AF65-F5344CB8AC3E}">
        <p14:creationId xmlns:p14="http://schemas.microsoft.com/office/powerpoint/2010/main" val="385218609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1645445" y="878417"/>
            <a:ext cx="29627513" cy="3657600"/>
          </a:xfrm>
          <a:prstGeom prst="rect">
            <a:avLst/>
          </a:prstGeom>
        </p:spPr>
        <p:txBody>
          <a:bodyPr lIns="65311" tIns="32656" rIns="65311" bIns="32656"/>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24278186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23777972" y="878417"/>
            <a:ext cx="7494984" cy="20493567"/>
          </a:xfrm>
          <a:prstGeom prst="rect">
            <a:avLst/>
          </a:prstGeom>
        </p:spPr>
        <p:txBody>
          <a:bodyPr vert="eaVert" lIns="65311" tIns="32656" rIns="65311" bIns="32656"/>
          <a:lstStyle/>
          <a:p>
            <a:r>
              <a:rPr lang="en-US"/>
              <a:t>Click to edit Master title style</a:t>
            </a:r>
          </a:p>
        </p:txBody>
      </p:sp>
      <p:sp>
        <p:nvSpPr>
          <p:cNvPr id="3" name="Vertical Text Placeholder 2"/>
          <p:cNvSpPr>
            <a:spLocks noGrp="1"/>
          </p:cNvSpPr>
          <p:nvPr>
            <p:ph type="body" orient="vert" idx="1"/>
          </p:nvPr>
        </p:nvSpPr>
        <p:spPr>
          <a:xfrm>
            <a:off x="1291831" y="878417"/>
            <a:ext cx="22371845" cy="2049356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26162558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469358" y="6817785"/>
            <a:ext cx="27979688" cy="4703233"/>
          </a:xfrm>
        </p:spPr>
        <p:txBody>
          <a:bodyPr/>
          <a:lstStyle/>
          <a:p>
            <a:r>
              <a:rPr lang="en-US"/>
              <a:t>Click to edit Master title style</a:t>
            </a:r>
          </a:p>
        </p:txBody>
      </p:sp>
      <p:sp>
        <p:nvSpPr>
          <p:cNvPr id="3" name="Subtitle 2"/>
          <p:cNvSpPr>
            <a:spLocks noGrp="1"/>
          </p:cNvSpPr>
          <p:nvPr>
            <p:ph type="subTitle" idx="1"/>
          </p:nvPr>
        </p:nvSpPr>
        <p:spPr>
          <a:xfrm>
            <a:off x="4937523" y="12435418"/>
            <a:ext cx="23043357" cy="5609167"/>
          </a:xfrm>
        </p:spPr>
        <p:txBody>
          <a:bodyPr/>
          <a:lstStyle>
            <a:lvl1pPr marL="0" indent="0" algn="ctr">
              <a:buNone/>
              <a:defRPr/>
            </a:lvl1pPr>
            <a:lvl2pPr marL="326555" indent="0" algn="ctr">
              <a:buNone/>
              <a:defRPr/>
            </a:lvl2pPr>
            <a:lvl3pPr marL="653110" indent="0" algn="ctr">
              <a:buNone/>
              <a:defRPr/>
            </a:lvl3pPr>
            <a:lvl4pPr marL="979665" indent="0" algn="ctr">
              <a:buNone/>
              <a:defRPr/>
            </a:lvl4pPr>
            <a:lvl5pPr marL="1306220" indent="0" algn="ctr">
              <a:buNone/>
              <a:defRPr/>
            </a:lvl5pPr>
            <a:lvl6pPr marL="1632776" indent="0" algn="ctr">
              <a:buNone/>
              <a:defRPr/>
            </a:lvl6pPr>
            <a:lvl7pPr marL="1959331" indent="0" algn="ctr">
              <a:buNone/>
              <a:defRPr/>
            </a:lvl7pPr>
            <a:lvl8pPr marL="2285886" indent="0" algn="ctr">
              <a:buNone/>
              <a:defRPr/>
            </a:lvl8pPr>
            <a:lvl9pPr marL="2612441" indent="0" algn="ctr">
              <a:buNone/>
              <a:defRPr/>
            </a:lvl9pPr>
          </a:lstStyle>
          <a:p>
            <a:r>
              <a:rPr lang="en-US"/>
              <a:t>Click to edit Master subtitle style</a:t>
            </a:r>
          </a:p>
        </p:txBody>
      </p:sp>
    </p:spTree>
    <p:extLst>
      <p:ext uri="{BB962C8B-B14F-4D97-AF65-F5344CB8AC3E}">
        <p14:creationId xmlns:p14="http://schemas.microsoft.com/office/powerpoint/2010/main" val="139931644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10049838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600326" y="14102294"/>
            <a:ext cx="27980879" cy="4358217"/>
          </a:xfrm>
        </p:spPr>
        <p:txBody>
          <a:bodyPr anchor="t"/>
          <a:lstStyle>
            <a:lvl1pPr algn="l">
              <a:defRPr sz="2900" b="1" cap="all"/>
            </a:lvl1pPr>
          </a:lstStyle>
          <a:p>
            <a:r>
              <a:rPr lang="en-US"/>
              <a:t>Click to edit Master title style</a:t>
            </a:r>
          </a:p>
        </p:txBody>
      </p:sp>
      <p:sp>
        <p:nvSpPr>
          <p:cNvPr id="3" name="Text Placeholder 2"/>
          <p:cNvSpPr>
            <a:spLocks noGrp="1"/>
          </p:cNvSpPr>
          <p:nvPr>
            <p:ph type="body" idx="1"/>
          </p:nvPr>
        </p:nvSpPr>
        <p:spPr>
          <a:xfrm>
            <a:off x="2600326" y="9301692"/>
            <a:ext cx="27980879" cy="4800600"/>
          </a:xfrm>
        </p:spPr>
        <p:txBody>
          <a:bodyPr anchor="b"/>
          <a:lstStyle>
            <a:lvl1pPr marL="0" indent="0">
              <a:buNone/>
              <a:defRPr sz="1400"/>
            </a:lvl1pPr>
            <a:lvl2pPr marL="326555" indent="0">
              <a:buNone/>
              <a:defRPr sz="1300"/>
            </a:lvl2pPr>
            <a:lvl3pPr marL="653110" indent="0">
              <a:buNone/>
              <a:defRPr sz="1100"/>
            </a:lvl3pPr>
            <a:lvl4pPr marL="979665" indent="0">
              <a:buNone/>
              <a:defRPr sz="1000"/>
            </a:lvl4pPr>
            <a:lvl5pPr marL="1306220" indent="0">
              <a:buNone/>
              <a:defRPr sz="1000"/>
            </a:lvl5pPr>
            <a:lvl6pPr marL="1632776" indent="0">
              <a:buNone/>
              <a:defRPr sz="1000"/>
            </a:lvl6pPr>
            <a:lvl7pPr marL="1959331" indent="0">
              <a:buNone/>
              <a:defRPr sz="1000"/>
            </a:lvl7pPr>
            <a:lvl8pPr marL="2285886" indent="0">
              <a:buNone/>
              <a:defRPr sz="1000"/>
            </a:lvl8pPr>
            <a:lvl9pPr marL="2612441" indent="0">
              <a:buNone/>
              <a:defRPr sz="1000"/>
            </a:lvl9pPr>
          </a:lstStyle>
          <a:p>
            <a:pPr lvl="0"/>
            <a:r>
              <a:rPr lang="en-US"/>
              <a:t>Click to edit Master text styles</a:t>
            </a:r>
          </a:p>
        </p:txBody>
      </p:sp>
    </p:spTree>
    <p:extLst>
      <p:ext uri="{BB962C8B-B14F-4D97-AF65-F5344CB8AC3E}">
        <p14:creationId xmlns:p14="http://schemas.microsoft.com/office/powerpoint/2010/main" val="5466248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1291831" y="4836584"/>
            <a:ext cx="3053954" cy="16535400"/>
          </a:xfrm>
        </p:spPr>
        <p:txBody>
          <a:bodyPr/>
          <a:lstStyle>
            <a:lvl1pPr>
              <a:defRPr sz="2000"/>
            </a:lvl1pPr>
            <a:lvl2pPr>
              <a:defRPr sz="1700"/>
            </a:lvl2pPr>
            <a:lvl3pPr>
              <a:defRPr sz="1400"/>
            </a:lvl3pPr>
            <a:lvl4pPr>
              <a:defRPr sz="1300"/>
            </a:lvl4pPr>
            <a:lvl5pPr>
              <a:defRPr sz="1300"/>
            </a:lvl5pPr>
            <a:lvl6pPr>
              <a:defRPr sz="1300"/>
            </a:lvl6pPr>
            <a:lvl7pPr>
              <a:defRPr sz="1300"/>
            </a:lvl7pPr>
            <a:lvl8pPr>
              <a:defRPr sz="1300"/>
            </a:lvl8pPr>
            <a:lvl9pPr>
              <a:defRPr sz="13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460083" y="4836584"/>
            <a:ext cx="3055145" cy="16535400"/>
          </a:xfrm>
        </p:spPr>
        <p:txBody>
          <a:bodyPr/>
          <a:lstStyle>
            <a:lvl1pPr>
              <a:defRPr sz="2000"/>
            </a:lvl1pPr>
            <a:lvl2pPr>
              <a:defRPr sz="1700"/>
            </a:lvl2pPr>
            <a:lvl3pPr>
              <a:defRPr sz="1400"/>
            </a:lvl3pPr>
            <a:lvl4pPr>
              <a:defRPr sz="1300"/>
            </a:lvl4pPr>
            <a:lvl5pPr>
              <a:defRPr sz="1300"/>
            </a:lvl5pPr>
            <a:lvl6pPr>
              <a:defRPr sz="1300"/>
            </a:lvl6pPr>
            <a:lvl7pPr>
              <a:defRPr sz="1300"/>
            </a:lvl7pPr>
            <a:lvl8pPr>
              <a:defRPr sz="1300"/>
            </a:lvl8pPr>
            <a:lvl9pPr>
              <a:defRPr sz="13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87908277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645445" y="878417"/>
            <a:ext cx="29627513" cy="36576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1645444" y="4912786"/>
            <a:ext cx="14544677" cy="2046817"/>
          </a:xfrm>
        </p:spPr>
        <p:txBody>
          <a:bodyPr anchor="b"/>
          <a:lstStyle>
            <a:lvl1pPr marL="0" indent="0">
              <a:buNone/>
              <a:defRPr sz="1700" b="1"/>
            </a:lvl1pPr>
            <a:lvl2pPr marL="326555" indent="0">
              <a:buNone/>
              <a:defRPr sz="1400" b="1"/>
            </a:lvl2pPr>
            <a:lvl3pPr marL="653110" indent="0">
              <a:buNone/>
              <a:defRPr sz="1300" b="1"/>
            </a:lvl3pPr>
            <a:lvl4pPr marL="979665" indent="0">
              <a:buNone/>
              <a:defRPr sz="1100" b="1"/>
            </a:lvl4pPr>
            <a:lvl5pPr marL="1306220" indent="0">
              <a:buNone/>
              <a:defRPr sz="1100" b="1"/>
            </a:lvl5pPr>
            <a:lvl6pPr marL="1632776" indent="0">
              <a:buNone/>
              <a:defRPr sz="1100" b="1"/>
            </a:lvl6pPr>
            <a:lvl7pPr marL="1959331" indent="0">
              <a:buNone/>
              <a:defRPr sz="1100" b="1"/>
            </a:lvl7pPr>
            <a:lvl8pPr marL="2285886" indent="0">
              <a:buNone/>
              <a:defRPr sz="1100" b="1"/>
            </a:lvl8pPr>
            <a:lvl9pPr marL="2612441" indent="0">
              <a:buNone/>
              <a:defRPr sz="1100" b="1"/>
            </a:lvl9pPr>
          </a:lstStyle>
          <a:p>
            <a:pPr lvl="0"/>
            <a:r>
              <a:rPr lang="en-US"/>
              <a:t>Click to edit Master text styles</a:t>
            </a:r>
          </a:p>
        </p:txBody>
      </p:sp>
      <p:sp>
        <p:nvSpPr>
          <p:cNvPr id="4" name="Content Placeholder 3"/>
          <p:cNvSpPr>
            <a:spLocks noGrp="1"/>
          </p:cNvSpPr>
          <p:nvPr>
            <p:ph sz="half" idx="2"/>
          </p:nvPr>
        </p:nvSpPr>
        <p:spPr>
          <a:xfrm>
            <a:off x="1645444" y="6959600"/>
            <a:ext cx="14544677" cy="12643909"/>
          </a:xfrm>
        </p:spPr>
        <p:txBody>
          <a:bodyPr/>
          <a:lstStyle>
            <a:lvl1pPr>
              <a:defRPr sz="1700"/>
            </a:lvl1pPr>
            <a:lvl2pPr>
              <a:defRPr sz="1400"/>
            </a:lvl2pPr>
            <a:lvl3pPr>
              <a:defRPr sz="1300"/>
            </a:lvl3pPr>
            <a:lvl4pPr>
              <a:defRPr sz="1100"/>
            </a:lvl4pPr>
            <a:lvl5pPr>
              <a:defRPr sz="1100"/>
            </a:lvl5pPr>
            <a:lvl6pPr>
              <a:defRPr sz="1100"/>
            </a:lvl6pPr>
            <a:lvl7pPr>
              <a:defRPr sz="1100"/>
            </a:lvl7pPr>
            <a:lvl8pPr>
              <a:defRPr sz="1100"/>
            </a:lvl8pPr>
            <a:lvl9pPr>
              <a:defRPr sz="11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16722331" y="4912786"/>
            <a:ext cx="14550629" cy="2046817"/>
          </a:xfrm>
        </p:spPr>
        <p:txBody>
          <a:bodyPr anchor="b"/>
          <a:lstStyle>
            <a:lvl1pPr marL="0" indent="0">
              <a:buNone/>
              <a:defRPr sz="1700" b="1"/>
            </a:lvl1pPr>
            <a:lvl2pPr marL="326555" indent="0">
              <a:buNone/>
              <a:defRPr sz="1400" b="1"/>
            </a:lvl2pPr>
            <a:lvl3pPr marL="653110" indent="0">
              <a:buNone/>
              <a:defRPr sz="1300" b="1"/>
            </a:lvl3pPr>
            <a:lvl4pPr marL="979665" indent="0">
              <a:buNone/>
              <a:defRPr sz="1100" b="1"/>
            </a:lvl4pPr>
            <a:lvl5pPr marL="1306220" indent="0">
              <a:buNone/>
              <a:defRPr sz="1100" b="1"/>
            </a:lvl5pPr>
            <a:lvl6pPr marL="1632776" indent="0">
              <a:buNone/>
              <a:defRPr sz="1100" b="1"/>
            </a:lvl6pPr>
            <a:lvl7pPr marL="1959331" indent="0">
              <a:buNone/>
              <a:defRPr sz="1100" b="1"/>
            </a:lvl7pPr>
            <a:lvl8pPr marL="2285886" indent="0">
              <a:buNone/>
              <a:defRPr sz="1100" b="1"/>
            </a:lvl8pPr>
            <a:lvl9pPr marL="2612441" indent="0">
              <a:buNone/>
              <a:defRPr sz="1100" b="1"/>
            </a:lvl9pPr>
          </a:lstStyle>
          <a:p>
            <a:pPr lvl="0"/>
            <a:r>
              <a:rPr lang="en-US"/>
              <a:t>Click to edit Master text styles</a:t>
            </a:r>
          </a:p>
        </p:txBody>
      </p:sp>
      <p:sp>
        <p:nvSpPr>
          <p:cNvPr id="6" name="Content Placeholder 5"/>
          <p:cNvSpPr>
            <a:spLocks noGrp="1"/>
          </p:cNvSpPr>
          <p:nvPr>
            <p:ph sz="quarter" idx="4"/>
          </p:nvPr>
        </p:nvSpPr>
        <p:spPr>
          <a:xfrm>
            <a:off x="16722331" y="6959600"/>
            <a:ext cx="14550629" cy="12643909"/>
          </a:xfrm>
        </p:spPr>
        <p:txBody>
          <a:bodyPr/>
          <a:lstStyle>
            <a:lvl1pPr>
              <a:defRPr sz="1700"/>
            </a:lvl1pPr>
            <a:lvl2pPr>
              <a:defRPr sz="1400"/>
            </a:lvl2pPr>
            <a:lvl3pPr>
              <a:defRPr sz="1300"/>
            </a:lvl3pPr>
            <a:lvl4pPr>
              <a:defRPr sz="1100"/>
            </a:lvl4pPr>
            <a:lvl5pPr>
              <a:defRPr sz="1100"/>
            </a:lvl5pPr>
            <a:lvl6pPr>
              <a:defRPr sz="1100"/>
            </a:lvl6pPr>
            <a:lvl7pPr>
              <a:defRPr sz="1100"/>
            </a:lvl7pPr>
            <a:lvl8pPr>
              <a:defRPr sz="1100"/>
            </a:lvl8pPr>
            <a:lvl9pPr>
              <a:defRPr sz="11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71181495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398186537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87622589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645445" y="874183"/>
            <a:ext cx="10829927" cy="3717925"/>
          </a:xfrm>
        </p:spPr>
        <p:txBody>
          <a:bodyPr anchor="b"/>
          <a:lstStyle>
            <a:lvl1pPr algn="l">
              <a:defRPr sz="1400" b="1"/>
            </a:lvl1pPr>
          </a:lstStyle>
          <a:p>
            <a:r>
              <a:rPr lang="en-US"/>
              <a:t>Click to edit Master title style</a:t>
            </a:r>
          </a:p>
        </p:txBody>
      </p:sp>
      <p:sp>
        <p:nvSpPr>
          <p:cNvPr id="3" name="Content Placeholder 2"/>
          <p:cNvSpPr>
            <a:spLocks noGrp="1"/>
          </p:cNvSpPr>
          <p:nvPr>
            <p:ph idx="1"/>
          </p:nvPr>
        </p:nvSpPr>
        <p:spPr>
          <a:xfrm>
            <a:off x="12870657" y="874184"/>
            <a:ext cx="18402300" cy="18729325"/>
          </a:xfrm>
        </p:spPr>
        <p:txBody>
          <a:bodyPr/>
          <a:lstStyle>
            <a:lvl1pPr>
              <a:defRPr sz="2300"/>
            </a:lvl1pPr>
            <a:lvl2pPr>
              <a:defRPr sz="2000"/>
            </a:lvl2pPr>
            <a:lvl3pPr>
              <a:defRPr sz="17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1645445" y="4592109"/>
            <a:ext cx="10829927" cy="15011400"/>
          </a:xfrm>
        </p:spPr>
        <p:txBody>
          <a:bodyPr/>
          <a:lstStyle>
            <a:lvl1pPr marL="0" indent="0">
              <a:buNone/>
              <a:defRPr sz="1000"/>
            </a:lvl1pPr>
            <a:lvl2pPr marL="326555" indent="0">
              <a:buNone/>
              <a:defRPr sz="900"/>
            </a:lvl2pPr>
            <a:lvl3pPr marL="653110" indent="0">
              <a:buNone/>
              <a:defRPr sz="700"/>
            </a:lvl3pPr>
            <a:lvl4pPr marL="979665" indent="0">
              <a:buNone/>
              <a:defRPr sz="700"/>
            </a:lvl4pPr>
            <a:lvl5pPr marL="1306220" indent="0">
              <a:buNone/>
              <a:defRPr sz="700"/>
            </a:lvl5pPr>
            <a:lvl6pPr marL="1632776" indent="0">
              <a:buNone/>
              <a:defRPr sz="700"/>
            </a:lvl6pPr>
            <a:lvl7pPr marL="1959331" indent="0">
              <a:buNone/>
              <a:defRPr sz="700"/>
            </a:lvl7pPr>
            <a:lvl8pPr marL="2285886" indent="0">
              <a:buNone/>
              <a:defRPr sz="700"/>
            </a:lvl8pPr>
            <a:lvl9pPr marL="2612441" indent="0">
              <a:buNone/>
              <a:defRPr sz="700"/>
            </a:lvl9pPr>
          </a:lstStyle>
          <a:p>
            <a:pPr lvl="0"/>
            <a:r>
              <a:rPr lang="en-US"/>
              <a:t>Click to edit Master text styles</a:t>
            </a:r>
          </a:p>
        </p:txBody>
      </p:sp>
    </p:spTree>
    <p:extLst>
      <p:ext uri="{BB962C8B-B14F-4D97-AF65-F5344CB8AC3E}">
        <p14:creationId xmlns:p14="http://schemas.microsoft.com/office/powerpoint/2010/main" val="273595705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645445" y="878417"/>
            <a:ext cx="29627513" cy="3657600"/>
          </a:xfrm>
          <a:prstGeom prst="rect">
            <a:avLst/>
          </a:prstGeom>
        </p:spPr>
        <p:txBody>
          <a:bodyPr lIns="65311" tIns="32656" rIns="65311" bIns="32656"/>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36627487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451999" y="15361711"/>
            <a:ext cx="19751279" cy="1813984"/>
          </a:xfrm>
        </p:spPr>
        <p:txBody>
          <a:bodyPr anchor="b"/>
          <a:lstStyle>
            <a:lvl1pPr algn="l">
              <a:defRPr sz="1400" b="1"/>
            </a:lvl1pPr>
          </a:lstStyle>
          <a:p>
            <a:r>
              <a:rPr lang="en-US"/>
              <a:t>Click to edit Master title style</a:t>
            </a:r>
          </a:p>
        </p:txBody>
      </p:sp>
      <p:sp>
        <p:nvSpPr>
          <p:cNvPr id="3" name="Picture Placeholder 2"/>
          <p:cNvSpPr>
            <a:spLocks noGrp="1"/>
          </p:cNvSpPr>
          <p:nvPr>
            <p:ph type="pic" idx="1"/>
          </p:nvPr>
        </p:nvSpPr>
        <p:spPr>
          <a:xfrm>
            <a:off x="6451999" y="1961092"/>
            <a:ext cx="19751279" cy="13166725"/>
          </a:xfrm>
        </p:spPr>
        <p:txBody>
          <a:bodyPr/>
          <a:lstStyle>
            <a:lvl1pPr marL="0" indent="0">
              <a:buNone/>
              <a:defRPr sz="2300"/>
            </a:lvl1pPr>
            <a:lvl2pPr marL="326555" indent="0">
              <a:buNone/>
              <a:defRPr sz="2000"/>
            </a:lvl2pPr>
            <a:lvl3pPr marL="653110" indent="0">
              <a:buNone/>
              <a:defRPr sz="1700"/>
            </a:lvl3pPr>
            <a:lvl4pPr marL="979665" indent="0">
              <a:buNone/>
              <a:defRPr sz="1400"/>
            </a:lvl4pPr>
            <a:lvl5pPr marL="1306220" indent="0">
              <a:buNone/>
              <a:defRPr sz="1400"/>
            </a:lvl5pPr>
            <a:lvl6pPr marL="1632776" indent="0">
              <a:buNone/>
              <a:defRPr sz="1400"/>
            </a:lvl6pPr>
            <a:lvl7pPr marL="1959331" indent="0">
              <a:buNone/>
              <a:defRPr sz="1400"/>
            </a:lvl7pPr>
            <a:lvl8pPr marL="2285886" indent="0">
              <a:buNone/>
              <a:defRPr sz="1400"/>
            </a:lvl8pPr>
            <a:lvl9pPr marL="2612441" indent="0">
              <a:buNone/>
              <a:defRPr sz="1400"/>
            </a:lvl9pPr>
          </a:lstStyle>
          <a:p>
            <a:pPr lvl="0"/>
            <a:endParaRPr lang="en-US" noProof="0"/>
          </a:p>
        </p:txBody>
      </p:sp>
      <p:sp>
        <p:nvSpPr>
          <p:cNvPr id="4" name="Text Placeholder 3"/>
          <p:cNvSpPr>
            <a:spLocks noGrp="1"/>
          </p:cNvSpPr>
          <p:nvPr>
            <p:ph type="body" sz="half" idx="2"/>
          </p:nvPr>
        </p:nvSpPr>
        <p:spPr>
          <a:xfrm>
            <a:off x="6451999" y="17175694"/>
            <a:ext cx="19751279" cy="2574925"/>
          </a:xfrm>
        </p:spPr>
        <p:txBody>
          <a:bodyPr/>
          <a:lstStyle>
            <a:lvl1pPr marL="0" indent="0">
              <a:buNone/>
              <a:defRPr sz="1000"/>
            </a:lvl1pPr>
            <a:lvl2pPr marL="326555" indent="0">
              <a:buNone/>
              <a:defRPr sz="900"/>
            </a:lvl2pPr>
            <a:lvl3pPr marL="653110" indent="0">
              <a:buNone/>
              <a:defRPr sz="700"/>
            </a:lvl3pPr>
            <a:lvl4pPr marL="979665" indent="0">
              <a:buNone/>
              <a:defRPr sz="700"/>
            </a:lvl4pPr>
            <a:lvl5pPr marL="1306220" indent="0">
              <a:buNone/>
              <a:defRPr sz="700"/>
            </a:lvl5pPr>
            <a:lvl6pPr marL="1632776" indent="0">
              <a:buNone/>
              <a:defRPr sz="700"/>
            </a:lvl6pPr>
            <a:lvl7pPr marL="1959331" indent="0">
              <a:buNone/>
              <a:defRPr sz="700"/>
            </a:lvl7pPr>
            <a:lvl8pPr marL="2285886" indent="0">
              <a:buNone/>
              <a:defRPr sz="700"/>
            </a:lvl8pPr>
            <a:lvl9pPr marL="2612441" indent="0">
              <a:buNone/>
              <a:defRPr sz="700"/>
            </a:lvl9pPr>
          </a:lstStyle>
          <a:p>
            <a:pPr lvl="0"/>
            <a:r>
              <a:rPr lang="en-US"/>
              <a:t>Click to edit Master text styles</a:t>
            </a:r>
          </a:p>
        </p:txBody>
      </p:sp>
    </p:spTree>
    <p:extLst>
      <p:ext uri="{BB962C8B-B14F-4D97-AF65-F5344CB8AC3E}">
        <p14:creationId xmlns:p14="http://schemas.microsoft.com/office/powerpoint/2010/main" val="429244957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67965721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24303039" y="848783"/>
            <a:ext cx="7860507" cy="205232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720329" y="848783"/>
            <a:ext cx="23468411" cy="205232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27868789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469358" y="6817785"/>
            <a:ext cx="27979688" cy="4703233"/>
          </a:xfrm>
        </p:spPr>
        <p:txBody>
          <a:bodyPr/>
          <a:lstStyle/>
          <a:p>
            <a:r>
              <a:rPr lang="en-US"/>
              <a:t>Click to edit Master title style</a:t>
            </a:r>
          </a:p>
        </p:txBody>
      </p:sp>
      <p:sp>
        <p:nvSpPr>
          <p:cNvPr id="3" name="Subtitle 2"/>
          <p:cNvSpPr>
            <a:spLocks noGrp="1"/>
          </p:cNvSpPr>
          <p:nvPr>
            <p:ph type="subTitle" idx="1"/>
          </p:nvPr>
        </p:nvSpPr>
        <p:spPr>
          <a:xfrm>
            <a:off x="4937523" y="12435418"/>
            <a:ext cx="23043357" cy="5609167"/>
          </a:xfrm>
        </p:spPr>
        <p:txBody>
          <a:bodyPr/>
          <a:lstStyle>
            <a:lvl1pPr marL="0" indent="0" algn="ctr">
              <a:buNone/>
              <a:defRPr/>
            </a:lvl1pPr>
            <a:lvl2pPr marL="326555" indent="0" algn="ctr">
              <a:buNone/>
              <a:defRPr/>
            </a:lvl2pPr>
            <a:lvl3pPr marL="653110" indent="0" algn="ctr">
              <a:buNone/>
              <a:defRPr/>
            </a:lvl3pPr>
            <a:lvl4pPr marL="979665" indent="0" algn="ctr">
              <a:buNone/>
              <a:defRPr/>
            </a:lvl4pPr>
            <a:lvl5pPr marL="1306220" indent="0" algn="ctr">
              <a:buNone/>
              <a:defRPr/>
            </a:lvl5pPr>
            <a:lvl6pPr marL="1632776" indent="0" algn="ctr">
              <a:buNone/>
              <a:defRPr/>
            </a:lvl6pPr>
            <a:lvl7pPr marL="1959331" indent="0" algn="ctr">
              <a:buNone/>
              <a:defRPr/>
            </a:lvl7pPr>
            <a:lvl8pPr marL="2285886" indent="0" algn="ctr">
              <a:buNone/>
              <a:defRPr/>
            </a:lvl8pPr>
            <a:lvl9pPr marL="2612441" indent="0" algn="ctr">
              <a:buNone/>
              <a:defRPr/>
            </a:lvl9pPr>
          </a:lstStyle>
          <a:p>
            <a:r>
              <a:rPr lang="en-US"/>
              <a:t>Click to edit Master subtitle style</a:t>
            </a:r>
          </a:p>
        </p:txBody>
      </p:sp>
    </p:spTree>
    <p:extLst>
      <p:ext uri="{BB962C8B-B14F-4D97-AF65-F5344CB8AC3E}">
        <p14:creationId xmlns:p14="http://schemas.microsoft.com/office/powerpoint/2010/main" val="157363263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70555547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600326" y="14102294"/>
            <a:ext cx="27980879" cy="4358217"/>
          </a:xfrm>
        </p:spPr>
        <p:txBody>
          <a:bodyPr anchor="t"/>
          <a:lstStyle>
            <a:lvl1pPr algn="l">
              <a:defRPr sz="2900" b="1" cap="all"/>
            </a:lvl1pPr>
          </a:lstStyle>
          <a:p>
            <a:r>
              <a:rPr lang="en-US"/>
              <a:t>Click to edit Master title style</a:t>
            </a:r>
          </a:p>
        </p:txBody>
      </p:sp>
      <p:sp>
        <p:nvSpPr>
          <p:cNvPr id="3" name="Text Placeholder 2"/>
          <p:cNvSpPr>
            <a:spLocks noGrp="1"/>
          </p:cNvSpPr>
          <p:nvPr>
            <p:ph type="body" idx="1"/>
          </p:nvPr>
        </p:nvSpPr>
        <p:spPr>
          <a:xfrm>
            <a:off x="2600326" y="9301692"/>
            <a:ext cx="27980879" cy="4800600"/>
          </a:xfrm>
        </p:spPr>
        <p:txBody>
          <a:bodyPr anchor="b"/>
          <a:lstStyle>
            <a:lvl1pPr marL="0" indent="0">
              <a:buNone/>
              <a:defRPr sz="1400"/>
            </a:lvl1pPr>
            <a:lvl2pPr marL="326555" indent="0">
              <a:buNone/>
              <a:defRPr sz="1300"/>
            </a:lvl2pPr>
            <a:lvl3pPr marL="653110" indent="0">
              <a:buNone/>
              <a:defRPr sz="1100"/>
            </a:lvl3pPr>
            <a:lvl4pPr marL="979665" indent="0">
              <a:buNone/>
              <a:defRPr sz="1000"/>
            </a:lvl4pPr>
            <a:lvl5pPr marL="1306220" indent="0">
              <a:buNone/>
              <a:defRPr sz="1000"/>
            </a:lvl5pPr>
            <a:lvl6pPr marL="1632776" indent="0">
              <a:buNone/>
              <a:defRPr sz="1000"/>
            </a:lvl6pPr>
            <a:lvl7pPr marL="1959331" indent="0">
              <a:buNone/>
              <a:defRPr sz="1000"/>
            </a:lvl7pPr>
            <a:lvl8pPr marL="2285886" indent="0">
              <a:buNone/>
              <a:defRPr sz="1000"/>
            </a:lvl8pPr>
            <a:lvl9pPr marL="2612441" indent="0">
              <a:buNone/>
              <a:defRPr sz="1000"/>
            </a:lvl9pPr>
          </a:lstStyle>
          <a:p>
            <a:pPr lvl="0"/>
            <a:r>
              <a:rPr lang="en-US"/>
              <a:t>Click to edit Master text styles</a:t>
            </a:r>
          </a:p>
        </p:txBody>
      </p:sp>
    </p:spTree>
    <p:extLst>
      <p:ext uri="{BB962C8B-B14F-4D97-AF65-F5344CB8AC3E}">
        <p14:creationId xmlns:p14="http://schemas.microsoft.com/office/powerpoint/2010/main" val="284289728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1291831" y="4836584"/>
            <a:ext cx="3053954" cy="16535400"/>
          </a:xfrm>
        </p:spPr>
        <p:txBody>
          <a:bodyPr/>
          <a:lstStyle>
            <a:lvl1pPr>
              <a:defRPr sz="2000"/>
            </a:lvl1pPr>
            <a:lvl2pPr>
              <a:defRPr sz="1700"/>
            </a:lvl2pPr>
            <a:lvl3pPr>
              <a:defRPr sz="1400"/>
            </a:lvl3pPr>
            <a:lvl4pPr>
              <a:defRPr sz="1300"/>
            </a:lvl4pPr>
            <a:lvl5pPr>
              <a:defRPr sz="1300"/>
            </a:lvl5pPr>
            <a:lvl6pPr>
              <a:defRPr sz="1300"/>
            </a:lvl6pPr>
            <a:lvl7pPr>
              <a:defRPr sz="1300"/>
            </a:lvl7pPr>
            <a:lvl8pPr>
              <a:defRPr sz="1300"/>
            </a:lvl8pPr>
            <a:lvl9pPr>
              <a:defRPr sz="13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460083" y="4836584"/>
            <a:ext cx="3055145" cy="16535400"/>
          </a:xfrm>
        </p:spPr>
        <p:txBody>
          <a:bodyPr/>
          <a:lstStyle>
            <a:lvl1pPr>
              <a:defRPr sz="2000"/>
            </a:lvl1pPr>
            <a:lvl2pPr>
              <a:defRPr sz="1700"/>
            </a:lvl2pPr>
            <a:lvl3pPr>
              <a:defRPr sz="1400"/>
            </a:lvl3pPr>
            <a:lvl4pPr>
              <a:defRPr sz="1300"/>
            </a:lvl4pPr>
            <a:lvl5pPr>
              <a:defRPr sz="1300"/>
            </a:lvl5pPr>
            <a:lvl6pPr>
              <a:defRPr sz="1300"/>
            </a:lvl6pPr>
            <a:lvl7pPr>
              <a:defRPr sz="1300"/>
            </a:lvl7pPr>
            <a:lvl8pPr>
              <a:defRPr sz="1300"/>
            </a:lvl8pPr>
            <a:lvl9pPr>
              <a:defRPr sz="13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62613314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645445" y="878417"/>
            <a:ext cx="29627513" cy="36576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1645444" y="4912786"/>
            <a:ext cx="14544677" cy="2046817"/>
          </a:xfrm>
        </p:spPr>
        <p:txBody>
          <a:bodyPr anchor="b"/>
          <a:lstStyle>
            <a:lvl1pPr marL="0" indent="0">
              <a:buNone/>
              <a:defRPr sz="1700" b="1"/>
            </a:lvl1pPr>
            <a:lvl2pPr marL="326555" indent="0">
              <a:buNone/>
              <a:defRPr sz="1400" b="1"/>
            </a:lvl2pPr>
            <a:lvl3pPr marL="653110" indent="0">
              <a:buNone/>
              <a:defRPr sz="1300" b="1"/>
            </a:lvl3pPr>
            <a:lvl4pPr marL="979665" indent="0">
              <a:buNone/>
              <a:defRPr sz="1100" b="1"/>
            </a:lvl4pPr>
            <a:lvl5pPr marL="1306220" indent="0">
              <a:buNone/>
              <a:defRPr sz="1100" b="1"/>
            </a:lvl5pPr>
            <a:lvl6pPr marL="1632776" indent="0">
              <a:buNone/>
              <a:defRPr sz="1100" b="1"/>
            </a:lvl6pPr>
            <a:lvl7pPr marL="1959331" indent="0">
              <a:buNone/>
              <a:defRPr sz="1100" b="1"/>
            </a:lvl7pPr>
            <a:lvl8pPr marL="2285886" indent="0">
              <a:buNone/>
              <a:defRPr sz="1100" b="1"/>
            </a:lvl8pPr>
            <a:lvl9pPr marL="2612441" indent="0">
              <a:buNone/>
              <a:defRPr sz="1100" b="1"/>
            </a:lvl9pPr>
          </a:lstStyle>
          <a:p>
            <a:pPr lvl="0"/>
            <a:r>
              <a:rPr lang="en-US"/>
              <a:t>Click to edit Master text styles</a:t>
            </a:r>
          </a:p>
        </p:txBody>
      </p:sp>
      <p:sp>
        <p:nvSpPr>
          <p:cNvPr id="4" name="Content Placeholder 3"/>
          <p:cNvSpPr>
            <a:spLocks noGrp="1"/>
          </p:cNvSpPr>
          <p:nvPr>
            <p:ph sz="half" idx="2"/>
          </p:nvPr>
        </p:nvSpPr>
        <p:spPr>
          <a:xfrm>
            <a:off x="1645444" y="6959600"/>
            <a:ext cx="14544677" cy="12643909"/>
          </a:xfrm>
        </p:spPr>
        <p:txBody>
          <a:bodyPr/>
          <a:lstStyle>
            <a:lvl1pPr>
              <a:defRPr sz="1700"/>
            </a:lvl1pPr>
            <a:lvl2pPr>
              <a:defRPr sz="1400"/>
            </a:lvl2pPr>
            <a:lvl3pPr>
              <a:defRPr sz="1300"/>
            </a:lvl3pPr>
            <a:lvl4pPr>
              <a:defRPr sz="1100"/>
            </a:lvl4pPr>
            <a:lvl5pPr>
              <a:defRPr sz="1100"/>
            </a:lvl5pPr>
            <a:lvl6pPr>
              <a:defRPr sz="1100"/>
            </a:lvl6pPr>
            <a:lvl7pPr>
              <a:defRPr sz="1100"/>
            </a:lvl7pPr>
            <a:lvl8pPr>
              <a:defRPr sz="1100"/>
            </a:lvl8pPr>
            <a:lvl9pPr>
              <a:defRPr sz="11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16722331" y="4912786"/>
            <a:ext cx="14550629" cy="2046817"/>
          </a:xfrm>
        </p:spPr>
        <p:txBody>
          <a:bodyPr anchor="b"/>
          <a:lstStyle>
            <a:lvl1pPr marL="0" indent="0">
              <a:buNone/>
              <a:defRPr sz="1700" b="1"/>
            </a:lvl1pPr>
            <a:lvl2pPr marL="326555" indent="0">
              <a:buNone/>
              <a:defRPr sz="1400" b="1"/>
            </a:lvl2pPr>
            <a:lvl3pPr marL="653110" indent="0">
              <a:buNone/>
              <a:defRPr sz="1300" b="1"/>
            </a:lvl3pPr>
            <a:lvl4pPr marL="979665" indent="0">
              <a:buNone/>
              <a:defRPr sz="1100" b="1"/>
            </a:lvl4pPr>
            <a:lvl5pPr marL="1306220" indent="0">
              <a:buNone/>
              <a:defRPr sz="1100" b="1"/>
            </a:lvl5pPr>
            <a:lvl6pPr marL="1632776" indent="0">
              <a:buNone/>
              <a:defRPr sz="1100" b="1"/>
            </a:lvl6pPr>
            <a:lvl7pPr marL="1959331" indent="0">
              <a:buNone/>
              <a:defRPr sz="1100" b="1"/>
            </a:lvl7pPr>
            <a:lvl8pPr marL="2285886" indent="0">
              <a:buNone/>
              <a:defRPr sz="1100" b="1"/>
            </a:lvl8pPr>
            <a:lvl9pPr marL="2612441" indent="0">
              <a:buNone/>
              <a:defRPr sz="1100" b="1"/>
            </a:lvl9pPr>
          </a:lstStyle>
          <a:p>
            <a:pPr lvl="0"/>
            <a:r>
              <a:rPr lang="en-US"/>
              <a:t>Click to edit Master text styles</a:t>
            </a:r>
          </a:p>
        </p:txBody>
      </p:sp>
      <p:sp>
        <p:nvSpPr>
          <p:cNvPr id="6" name="Content Placeholder 5"/>
          <p:cNvSpPr>
            <a:spLocks noGrp="1"/>
          </p:cNvSpPr>
          <p:nvPr>
            <p:ph sz="quarter" idx="4"/>
          </p:nvPr>
        </p:nvSpPr>
        <p:spPr>
          <a:xfrm>
            <a:off x="16722331" y="6959600"/>
            <a:ext cx="14550629" cy="12643909"/>
          </a:xfrm>
        </p:spPr>
        <p:txBody>
          <a:bodyPr/>
          <a:lstStyle>
            <a:lvl1pPr>
              <a:defRPr sz="1700"/>
            </a:lvl1pPr>
            <a:lvl2pPr>
              <a:defRPr sz="1400"/>
            </a:lvl2pPr>
            <a:lvl3pPr>
              <a:defRPr sz="1300"/>
            </a:lvl3pPr>
            <a:lvl4pPr>
              <a:defRPr sz="1100"/>
            </a:lvl4pPr>
            <a:lvl5pPr>
              <a:defRPr sz="1100"/>
            </a:lvl5pPr>
            <a:lvl6pPr>
              <a:defRPr sz="1100"/>
            </a:lvl6pPr>
            <a:lvl7pPr>
              <a:defRPr sz="1100"/>
            </a:lvl7pPr>
            <a:lvl8pPr>
              <a:defRPr sz="1100"/>
            </a:lvl8pPr>
            <a:lvl9pPr>
              <a:defRPr sz="11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029204617"/>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1484486641"/>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00929363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600326" y="14102294"/>
            <a:ext cx="27980879" cy="4358217"/>
          </a:xfrm>
          <a:prstGeom prst="rect">
            <a:avLst/>
          </a:prstGeom>
        </p:spPr>
        <p:txBody>
          <a:bodyPr lIns="65311" tIns="32656" rIns="65311" bIns="32656" anchor="t"/>
          <a:lstStyle>
            <a:lvl1pPr algn="l">
              <a:defRPr sz="2900" b="1" cap="all"/>
            </a:lvl1pPr>
          </a:lstStyle>
          <a:p>
            <a:r>
              <a:rPr lang="en-US"/>
              <a:t>Click to edit Master title style</a:t>
            </a:r>
          </a:p>
        </p:txBody>
      </p:sp>
      <p:sp>
        <p:nvSpPr>
          <p:cNvPr id="3" name="Text Placeholder 2"/>
          <p:cNvSpPr>
            <a:spLocks noGrp="1"/>
          </p:cNvSpPr>
          <p:nvPr>
            <p:ph type="body" idx="1"/>
          </p:nvPr>
        </p:nvSpPr>
        <p:spPr>
          <a:xfrm>
            <a:off x="2600326" y="9301692"/>
            <a:ext cx="27980879" cy="4800600"/>
          </a:xfrm>
        </p:spPr>
        <p:txBody>
          <a:bodyPr anchor="b"/>
          <a:lstStyle>
            <a:lvl1pPr marL="0" indent="0">
              <a:buNone/>
              <a:defRPr sz="1400"/>
            </a:lvl1pPr>
            <a:lvl2pPr marL="326555" indent="0">
              <a:buNone/>
              <a:defRPr sz="1300"/>
            </a:lvl2pPr>
            <a:lvl3pPr marL="653110" indent="0">
              <a:buNone/>
              <a:defRPr sz="1100"/>
            </a:lvl3pPr>
            <a:lvl4pPr marL="979665" indent="0">
              <a:buNone/>
              <a:defRPr sz="1000"/>
            </a:lvl4pPr>
            <a:lvl5pPr marL="1306220" indent="0">
              <a:buNone/>
              <a:defRPr sz="1000"/>
            </a:lvl5pPr>
            <a:lvl6pPr marL="1632776" indent="0">
              <a:buNone/>
              <a:defRPr sz="1000"/>
            </a:lvl6pPr>
            <a:lvl7pPr marL="1959331" indent="0">
              <a:buNone/>
              <a:defRPr sz="1000"/>
            </a:lvl7pPr>
            <a:lvl8pPr marL="2285886" indent="0">
              <a:buNone/>
              <a:defRPr sz="1000"/>
            </a:lvl8pPr>
            <a:lvl9pPr marL="2612441" indent="0">
              <a:buNone/>
              <a:defRPr sz="1000"/>
            </a:lvl9pPr>
          </a:lstStyle>
          <a:p>
            <a:pPr lvl="0"/>
            <a:r>
              <a:rPr lang="en-US"/>
              <a:t>Click to edit Master text styles</a:t>
            </a:r>
          </a:p>
        </p:txBody>
      </p:sp>
    </p:spTree>
    <p:extLst>
      <p:ext uri="{BB962C8B-B14F-4D97-AF65-F5344CB8AC3E}">
        <p14:creationId xmlns:p14="http://schemas.microsoft.com/office/powerpoint/2010/main" val="1544779138"/>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645445" y="874183"/>
            <a:ext cx="10829927" cy="3717925"/>
          </a:xfrm>
        </p:spPr>
        <p:txBody>
          <a:bodyPr anchor="b"/>
          <a:lstStyle>
            <a:lvl1pPr algn="l">
              <a:defRPr sz="1400" b="1"/>
            </a:lvl1pPr>
          </a:lstStyle>
          <a:p>
            <a:r>
              <a:rPr lang="en-US"/>
              <a:t>Click to edit Master title style</a:t>
            </a:r>
          </a:p>
        </p:txBody>
      </p:sp>
      <p:sp>
        <p:nvSpPr>
          <p:cNvPr id="3" name="Content Placeholder 2"/>
          <p:cNvSpPr>
            <a:spLocks noGrp="1"/>
          </p:cNvSpPr>
          <p:nvPr>
            <p:ph idx="1"/>
          </p:nvPr>
        </p:nvSpPr>
        <p:spPr>
          <a:xfrm>
            <a:off x="12870657" y="874184"/>
            <a:ext cx="18402300" cy="18729325"/>
          </a:xfrm>
        </p:spPr>
        <p:txBody>
          <a:bodyPr/>
          <a:lstStyle>
            <a:lvl1pPr>
              <a:defRPr sz="2300"/>
            </a:lvl1pPr>
            <a:lvl2pPr>
              <a:defRPr sz="2000"/>
            </a:lvl2pPr>
            <a:lvl3pPr>
              <a:defRPr sz="17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1645445" y="4592109"/>
            <a:ext cx="10829927" cy="15011400"/>
          </a:xfrm>
        </p:spPr>
        <p:txBody>
          <a:bodyPr/>
          <a:lstStyle>
            <a:lvl1pPr marL="0" indent="0">
              <a:buNone/>
              <a:defRPr sz="1000"/>
            </a:lvl1pPr>
            <a:lvl2pPr marL="326555" indent="0">
              <a:buNone/>
              <a:defRPr sz="900"/>
            </a:lvl2pPr>
            <a:lvl3pPr marL="653110" indent="0">
              <a:buNone/>
              <a:defRPr sz="700"/>
            </a:lvl3pPr>
            <a:lvl4pPr marL="979665" indent="0">
              <a:buNone/>
              <a:defRPr sz="700"/>
            </a:lvl4pPr>
            <a:lvl5pPr marL="1306220" indent="0">
              <a:buNone/>
              <a:defRPr sz="700"/>
            </a:lvl5pPr>
            <a:lvl6pPr marL="1632776" indent="0">
              <a:buNone/>
              <a:defRPr sz="700"/>
            </a:lvl6pPr>
            <a:lvl7pPr marL="1959331" indent="0">
              <a:buNone/>
              <a:defRPr sz="700"/>
            </a:lvl7pPr>
            <a:lvl8pPr marL="2285886" indent="0">
              <a:buNone/>
              <a:defRPr sz="700"/>
            </a:lvl8pPr>
            <a:lvl9pPr marL="2612441" indent="0">
              <a:buNone/>
              <a:defRPr sz="700"/>
            </a:lvl9pPr>
          </a:lstStyle>
          <a:p>
            <a:pPr lvl="0"/>
            <a:r>
              <a:rPr lang="en-US"/>
              <a:t>Click to edit Master text styles</a:t>
            </a:r>
          </a:p>
        </p:txBody>
      </p:sp>
    </p:spTree>
    <p:extLst>
      <p:ext uri="{BB962C8B-B14F-4D97-AF65-F5344CB8AC3E}">
        <p14:creationId xmlns:p14="http://schemas.microsoft.com/office/powerpoint/2010/main" val="2301697368"/>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451999" y="15361711"/>
            <a:ext cx="19751279" cy="1813984"/>
          </a:xfrm>
        </p:spPr>
        <p:txBody>
          <a:bodyPr anchor="b"/>
          <a:lstStyle>
            <a:lvl1pPr algn="l">
              <a:defRPr sz="1400" b="1"/>
            </a:lvl1pPr>
          </a:lstStyle>
          <a:p>
            <a:r>
              <a:rPr lang="en-US"/>
              <a:t>Click to edit Master title style</a:t>
            </a:r>
          </a:p>
        </p:txBody>
      </p:sp>
      <p:sp>
        <p:nvSpPr>
          <p:cNvPr id="3" name="Picture Placeholder 2"/>
          <p:cNvSpPr>
            <a:spLocks noGrp="1"/>
          </p:cNvSpPr>
          <p:nvPr>
            <p:ph type="pic" idx="1"/>
          </p:nvPr>
        </p:nvSpPr>
        <p:spPr>
          <a:xfrm>
            <a:off x="6451999" y="1961092"/>
            <a:ext cx="19751279" cy="13166725"/>
          </a:xfrm>
        </p:spPr>
        <p:txBody>
          <a:bodyPr/>
          <a:lstStyle>
            <a:lvl1pPr marL="0" indent="0">
              <a:buNone/>
              <a:defRPr sz="2300"/>
            </a:lvl1pPr>
            <a:lvl2pPr marL="326555" indent="0">
              <a:buNone/>
              <a:defRPr sz="2000"/>
            </a:lvl2pPr>
            <a:lvl3pPr marL="653110" indent="0">
              <a:buNone/>
              <a:defRPr sz="1700"/>
            </a:lvl3pPr>
            <a:lvl4pPr marL="979665" indent="0">
              <a:buNone/>
              <a:defRPr sz="1400"/>
            </a:lvl4pPr>
            <a:lvl5pPr marL="1306220" indent="0">
              <a:buNone/>
              <a:defRPr sz="1400"/>
            </a:lvl5pPr>
            <a:lvl6pPr marL="1632776" indent="0">
              <a:buNone/>
              <a:defRPr sz="1400"/>
            </a:lvl6pPr>
            <a:lvl7pPr marL="1959331" indent="0">
              <a:buNone/>
              <a:defRPr sz="1400"/>
            </a:lvl7pPr>
            <a:lvl8pPr marL="2285886" indent="0">
              <a:buNone/>
              <a:defRPr sz="1400"/>
            </a:lvl8pPr>
            <a:lvl9pPr marL="2612441" indent="0">
              <a:buNone/>
              <a:defRPr sz="1400"/>
            </a:lvl9pPr>
          </a:lstStyle>
          <a:p>
            <a:pPr lvl="0"/>
            <a:endParaRPr lang="en-US" noProof="0"/>
          </a:p>
        </p:txBody>
      </p:sp>
      <p:sp>
        <p:nvSpPr>
          <p:cNvPr id="4" name="Text Placeholder 3"/>
          <p:cNvSpPr>
            <a:spLocks noGrp="1"/>
          </p:cNvSpPr>
          <p:nvPr>
            <p:ph type="body" sz="half" idx="2"/>
          </p:nvPr>
        </p:nvSpPr>
        <p:spPr>
          <a:xfrm>
            <a:off x="6451999" y="17175694"/>
            <a:ext cx="19751279" cy="2574925"/>
          </a:xfrm>
        </p:spPr>
        <p:txBody>
          <a:bodyPr/>
          <a:lstStyle>
            <a:lvl1pPr marL="0" indent="0">
              <a:buNone/>
              <a:defRPr sz="1000"/>
            </a:lvl1pPr>
            <a:lvl2pPr marL="326555" indent="0">
              <a:buNone/>
              <a:defRPr sz="900"/>
            </a:lvl2pPr>
            <a:lvl3pPr marL="653110" indent="0">
              <a:buNone/>
              <a:defRPr sz="700"/>
            </a:lvl3pPr>
            <a:lvl4pPr marL="979665" indent="0">
              <a:buNone/>
              <a:defRPr sz="700"/>
            </a:lvl4pPr>
            <a:lvl5pPr marL="1306220" indent="0">
              <a:buNone/>
              <a:defRPr sz="700"/>
            </a:lvl5pPr>
            <a:lvl6pPr marL="1632776" indent="0">
              <a:buNone/>
              <a:defRPr sz="700"/>
            </a:lvl6pPr>
            <a:lvl7pPr marL="1959331" indent="0">
              <a:buNone/>
              <a:defRPr sz="700"/>
            </a:lvl7pPr>
            <a:lvl8pPr marL="2285886" indent="0">
              <a:buNone/>
              <a:defRPr sz="700"/>
            </a:lvl8pPr>
            <a:lvl9pPr marL="2612441" indent="0">
              <a:buNone/>
              <a:defRPr sz="700"/>
            </a:lvl9pPr>
          </a:lstStyle>
          <a:p>
            <a:pPr lvl="0"/>
            <a:r>
              <a:rPr lang="en-US"/>
              <a:t>Click to edit Master text styles</a:t>
            </a:r>
          </a:p>
        </p:txBody>
      </p:sp>
    </p:spTree>
    <p:extLst>
      <p:ext uri="{BB962C8B-B14F-4D97-AF65-F5344CB8AC3E}">
        <p14:creationId xmlns:p14="http://schemas.microsoft.com/office/powerpoint/2010/main" val="392379527"/>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10133821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24303039" y="848783"/>
            <a:ext cx="7860507" cy="205232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720329" y="848783"/>
            <a:ext cx="23468411" cy="205232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500741268"/>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469358" y="6817785"/>
            <a:ext cx="27979688" cy="4703233"/>
          </a:xfrm>
        </p:spPr>
        <p:txBody>
          <a:bodyPr/>
          <a:lstStyle/>
          <a:p>
            <a:r>
              <a:rPr lang="en-US"/>
              <a:t>Click to edit Master title style</a:t>
            </a:r>
          </a:p>
        </p:txBody>
      </p:sp>
      <p:sp>
        <p:nvSpPr>
          <p:cNvPr id="3" name="Subtitle 2"/>
          <p:cNvSpPr>
            <a:spLocks noGrp="1"/>
          </p:cNvSpPr>
          <p:nvPr>
            <p:ph type="subTitle" idx="1"/>
          </p:nvPr>
        </p:nvSpPr>
        <p:spPr>
          <a:xfrm>
            <a:off x="4937523" y="12435418"/>
            <a:ext cx="23043357" cy="5609167"/>
          </a:xfrm>
        </p:spPr>
        <p:txBody>
          <a:bodyPr/>
          <a:lstStyle>
            <a:lvl1pPr marL="0" indent="0" algn="ctr">
              <a:buNone/>
              <a:defRPr/>
            </a:lvl1pPr>
            <a:lvl2pPr marL="326555" indent="0" algn="ctr">
              <a:buNone/>
              <a:defRPr/>
            </a:lvl2pPr>
            <a:lvl3pPr marL="653110" indent="0" algn="ctr">
              <a:buNone/>
              <a:defRPr/>
            </a:lvl3pPr>
            <a:lvl4pPr marL="979665" indent="0" algn="ctr">
              <a:buNone/>
              <a:defRPr/>
            </a:lvl4pPr>
            <a:lvl5pPr marL="1306220" indent="0" algn="ctr">
              <a:buNone/>
              <a:defRPr/>
            </a:lvl5pPr>
            <a:lvl6pPr marL="1632776" indent="0" algn="ctr">
              <a:buNone/>
              <a:defRPr/>
            </a:lvl6pPr>
            <a:lvl7pPr marL="1959331" indent="0" algn="ctr">
              <a:buNone/>
              <a:defRPr/>
            </a:lvl7pPr>
            <a:lvl8pPr marL="2285886" indent="0" algn="ctr">
              <a:buNone/>
              <a:defRPr/>
            </a:lvl8pPr>
            <a:lvl9pPr marL="2612441" indent="0" algn="ctr">
              <a:buNone/>
              <a:defRPr/>
            </a:lvl9pPr>
          </a:lstStyle>
          <a:p>
            <a:r>
              <a:rPr lang="en-US"/>
              <a:t>Click to edit Master subtitle style</a:t>
            </a:r>
          </a:p>
        </p:txBody>
      </p:sp>
    </p:spTree>
    <p:extLst>
      <p:ext uri="{BB962C8B-B14F-4D97-AF65-F5344CB8AC3E}">
        <p14:creationId xmlns:p14="http://schemas.microsoft.com/office/powerpoint/2010/main" val="2242320371"/>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924167690"/>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600326" y="14102294"/>
            <a:ext cx="27980879" cy="4358217"/>
          </a:xfrm>
        </p:spPr>
        <p:txBody>
          <a:bodyPr anchor="t"/>
          <a:lstStyle>
            <a:lvl1pPr algn="l">
              <a:defRPr sz="2900" b="1" cap="all"/>
            </a:lvl1pPr>
          </a:lstStyle>
          <a:p>
            <a:r>
              <a:rPr lang="en-US"/>
              <a:t>Click to edit Master title style</a:t>
            </a:r>
          </a:p>
        </p:txBody>
      </p:sp>
      <p:sp>
        <p:nvSpPr>
          <p:cNvPr id="3" name="Text Placeholder 2"/>
          <p:cNvSpPr>
            <a:spLocks noGrp="1"/>
          </p:cNvSpPr>
          <p:nvPr>
            <p:ph type="body" idx="1"/>
          </p:nvPr>
        </p:nvSpPr>
        <p:spPr>
          <a:xfrm>
            <a:off x="2600326" y="9301692"/>
            <a:ext cx="27980879" cy="4800600"/>
          </a:xfrm>
        </p:spPr>
        <p:txBody>
          <a:bodyPr anchor="b"/>
          <a:lstStyle>
            <a:lvl1pPr marL="0" indent="0">
              <a:buNone/>
              <a:defRPr sz="1400"/>
            </a:lvl1pPr>
            <a:lvl2pPr marL="326555" indent="0">
              <a:buNone/>
              <a:defRPr sz="1300"/>
            </a:lvl2pPr>
            <a:lvl3pPr marL="653110" indent="0">
              <a:buNone/>
              <a:defRPr sz="1100"/>
            </a:lvl3pPr>
            <a:lvl4pPr marL="979665" indent="0">
              <a:buNone/>
              <a:defRPr sz="1000"/>
            </a:lvl4pPr>
            <a:lvl5pPr marL="1306220" indent="0">
              <a:buNone/>
              <a:defRPr sz="1000"/>
            </a:lvl5pPr>
            <a:lvl6pPr marL="1632776" indent="0">
              <a:buNone/>
              <a:defRPr sz="1000"/>
            </a:lvl6pPr>
            <a:lvl7pPr marL="1959331" indent="0">
              <a:buNone/>
              <a:defRPr sz="1000"/>
            </a:lvl7pPr>
            <a:lvl8pPr marL="2285886" indent="0">
              <a:buNone/>
              <a:defRPr sz="1000"/>
            </a:lvl8pPr>
            <a:lvl9pPr marL="2612441" indent="0">
              <a:buNone/>
              <a:defRPr sz="1000"/>
            </a:lvl9pPr>
          </a:lstStyle>
          <a:p>
            <a:pPr lvl="0"/>
            <a:r>
              <a:rPr lang="en-US"/>
              <a:t>Click to edit Master text styles</a:t>
            </a:r>
          </a:p>
        </p:txBody>
      </p:sp>
    </p:spTree>
    <p:extLst>
      <p:ext uri="{BB962C8B-B14F-4D97-AF65-F5344CB8AC3E}">
        <p14:creationId xmlns:p14="http://schemas.microsoft.com/office/powerpoint/2010/main" val="2180407627"/>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1291831" y="4836584"/>
            <a:ext cx="3053954" cy="16535400"/>
          </a:xfrm>
        </p:spPr>
        <p:txBody>
          <a:bodyPr/>
          <a:lstStyle>
            <a:lvl1pPr>
              <a:defRPr sz="2000"/>
            </a:lvl1pPr>
            <a:lvl2pPr>
              <a:defRPr sz="1700"/>
            </a:lvl2pPr>
            <a:lvl3pPr>
              <a:defRPr sz="1400"/>
            </a:lvl3pPr>
            <a:lvl4pPr>
              <a:defRPr sz="1300"/>
            </a:lvl4pPr>
            <a:lvl5pPr>
              <a:defRPr sz="1300"/>
            </a:lvl5pPr>
            <a:lvl6pPr>
              <a:defRPr sz="1300"/>
            </a:lvl6pPr>
            <a:lvl7pPr>
              <a:defRPr sz="1300"/>
            </a:lvl7pPr>
            <a:lvl8pPr>
              <a:defRPr sz="1300"/>
            </a:lvl8pPr>
            <a:lvl9pPr>
              <a:defRPr sz="13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460083" y="4836584"/>
            <a:ext cx="3055145" cy="16535400"/>
          </a:xfrm>
        </p:spPr>
        <p:txBody>
          <a:bodyPr/>
          <a:lstStyle>
            <a:lvl1pPr>
              <a:defRPr sz="2000"/>
            </a:lvl1pPr>
            <a:lvl2pPr>
              <a:defRPr sz="1700"/>
            </a:lvl2pPr>
            <a:lvl3pPr>
              <a:defRPr sz="1400"/>
            </a:lvl3pPr>
            <a:lvl4pPr>
              <a:defRPr sz="1300"/>
            </a:lvl4pPr>
            <a:lvl5pPr>
              <a:defRPr sz="1300"/>
            </a:lvl5pPr>
            <a:lvl6pPr>
              <a:defRPr sz="1300"/>
            </a:lvl6pPr>
            <a:lvl7pPr>
              <a:defRPr sz="1300"/>
            </a:lvl7pPr>
            <a:lvl8pPr>
              <a:defRPr sz="1300"/>
            </a:lvl8pPr>
            <a:lvl9pPr>
              <a:defRPr sz="13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206704132"/>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645445" y="878417"/>
            <a:ext cx="29627513" cy="36576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1645444" y="4912786"/>
            <a:ext cx="14544677" cy="2046817"/>
          </a:xfrm>
        </p:spPr>
        <p:txBody>
          <a:bodyPr anchor="b"/>
          <a:lstStyle>
            <a:lvl1pPr marL="0" indent="0">
              <a:buNone/>
              <a:defRPr sz="1700" b="1"/>
            </a:lvl1pPr>
            <a:lvl2pPr marL="326555" indent="0">
              <a:buNone/>
              <a:defRPr sz="1400" b="1"/>
            </a:lvl2pPr>
            <a:lvl3pPr marL="653110" indent="0">
              <a:buNone/>
              <a:defRPr sz="1300" b="1"/>
            </a:lvl3pPr>
            <a:lvl4pPr marL="979665" indent="0">
              <a:buNone/>
              <a:defRPr sz="1100" b="1"/>
            </a:lvl4pPr>
            <a:lvl5pPr marL="1306220" indent="0">
              <a:buNone/>
              <a:defRPr sz="1100" b="1"/>
            </a:lvl5pPr>
            <a:lvl6pPr marL="1632776" indent="0">
              <a:buNone/>
              <a:defRPr sz="1100" b="1"/>
            </a:lvl6pPr>
            <a:lvl7pPr marL="1959331" indent="0">
              <a:buNone/>
              <a:defRPr sz="1100" b="1"/>
            </a:lvl7pPr>
            <a:lvl8pPr marL="2285886" indent="0">
              <a:buNone/>
              <a:defRPr sz="1100" b="1"/>
            </a:lvl8pPr>
            <a:lvl9pPr marL="2612441" indent="0">
              <a:buNone/>
              <a:defRPr sz="1100" b="1"/>
            </a:lvl9pPr>
          </a:lstStyle>
          <a:p>
            <a:pPr lvl="0"/>
            <a:r>
              <a:rPr lang="en-US"/>
              <a:t>Click to edit Master text styles</a:t>
            </a:r>
          </a:p>
        </p:txBody>
      </p:sp>
      <p:sp>
        <p:nvSpPr>
          <p:cNvPr id="4" name="Content Placeholder 3"/>
          <p:cNvSpPr>
            <a:spLocks noGrp="1"/>
          </p:cNvSpPr>
          <p:nvPr>
            <p:ph sz="half" idx="2"/>
          </p:nvPr>
        </p:nvSpPr>
        <p:spPr>
          <a:xfrm>
            <a:off x="1645444" y="6959600"/>
            <a:ext cx="14544677" cy="12643909"/>
          </a:xfrm>
        </p:spPr>
        <p:txBody>
          <a:bodyPr/>
          <a:lstStyle>
            <a:lvl1pPr>
              <a:defRPr sz="1700"/>
            </a:lvl1pPr>
            <a:lvl2pPr>
              <a:defRPr sz="1400"/>
            </a:lvl2pPr>
            <a:lvl3pPr>
              <a:defRPr sz="1300"/>
            </a:lvl3pPr>
            <a:lvl4pPr>
              <a:defRPr sz="1100"/>
            </a:lvl4pPr>
            <a:lvl5pPr>
              <a:defRPr sz="1100"/>
            </a:lvl5pPr>
            <a:lvl6pPr>
              <a:defRPr sz="1100"/>
            </a:lvl6pPr>
            <a:lvl7pPr>
              <a:defRPr sz="1100"/>
            </a:lvl7pPr>
            <a:lvl8pPr>
              <a:defRPr sz="1100"/>
            </a:lvl8pPr>
            <a:lvl9pPr>
              <a:defRPr sz="11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16722331" y="4912786"/>
            <a:ext cx="14550629" cy="2046817"/>
          </a:xfrm>
        </p:spPr>
        <p:txBody>
          <a:bodyPr anchor="b"/>
          <a:lstStyle>
            <a:lvl1pPr marL="0" indent="0">
              <a:buNone/>
              <a:defRPr sz="1700" b="1"/>
            </a:lvl1pPr>
            <a:lvl2pPr marL="326555" indent="0">
              <a:buNone/>
              <a:defRPr sz="1400" b="1"/>
            </a:lvl2pPr>
            <a:lvl3pPr marL="653110" indent="0">
              <a:buNone/>
              <a:defRPr sz="1300" b="1"/>
            </a:lvl3pPr>
            <a:lvl4pPr marL="979665" indent="0">
              <a:buNone/>
              <a:defRPr sz="1100" b="1"/>
            </a:lvl4pPr>
            <a:lvl5pPr marL="1306220" indent="0">
              <a:buNone/>
              <a:defRPr sz="1100" b="1"/>
            </a:lvl5pPr>
            <a:lvl6pPr marL="1632776" indent="0">
              <a:buNone/>
              <a:defRPr sz="1100" b="1"/>
            </a:lvl6pPr>
            <a:lvl7pPr marL="1959331" indent="0">
              <a:buNone/>
              <a:defRPr sz="1100" b="1"/>
            </a:lvl7pPr>
            <a:lvl8pPr marL="2285886" indent="0">
              <a:buNone/>
              <a:defRPr sz="1100" b="1"/>
            </a:lvl8pPr>
            <a:lvl9pPr marL="2612441" indent="0">
              <a:buNone/>
              <a:defRPr sz="1100" b="1"/>
            </a:lvl9pPr>
          </a:lstStyle>
          <a:p>
            <a:pPr lvl="0"/>
            <a:r>
              <a:rPr lang="en-US"/>
              <a:t>Click to edit Master text styles</a:t>
            </a:r>
          </a:p>
        </p:txBody>
      </p:sp>
      <p:sp>
        <p:nvSpPr>
          <p:cNvPr id="6" name="Content Placeholder 5"/>
          <p:cNvSpPr>
            <a:spLocks noGrp="1"/>
          </p:cNvSpPr>
          <p:nvPr>
            <p:ph sz="quarter" idx="4"/>
          </p:nvPr>
        </p:nvSpPr>
        <p:spPr>
          <a:xfrm>
            <a:off x="16722331" y="6959600"/>
            <a:ext cx="14550629" cy="12643909"/>
          </a:xfrm>
        </p:spPr>
        <p:txBody>
          <a:bodyPr/>
          <a:lstStyle>
            <a:lvl1pPr>
              <a:defRPr sz="1700"/>
            </a:lvl1pPr>
            <a:lvl2pPr>
              <a:defRPr sz="1400"/>
            </a:lvl2pPr>
            <a:lvl3pPr>
              <a:defRPr sz="1300"/>
            </a:lvl3pPr>
            <a:lvl4pPr>
              <a:defRPr sz="1100"/>
            </a:lvl4pPr>
            <a:lvl5pPr>
              <a:defRPr sz="1100"/>
            </a:lvl5pPr>
            <a:lvl6pPr>
              <a:defRPr sz="1100"/>
            </a:lvl6pPr>
            <a:lvl7pPr>
              <a:defRPr sz="1100"/>
            </a:lvl7pPr>
            <a:lvl8pPr>
              <a:defRPr sz="1100"/>
            </a:lvl8pPr>
            <a:lvl9pPr>
              <a:defRPr sz="11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252067832"/>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314580680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645445" y="878417"/>
            <a:ext cx="29627513" cy="3657600"/>
          </a:xfrm>
          <a:prstGeom prst="rect">
            <a:avLst/>
          </a:prstGeom>
        </p:spPr>
        <p:txBody>
          <a:bodyPr lIns="65311" tIns="32656" rIns="65311" bIns="32656"/>
          <a:lstStyle/>
          <a:p>
            <a:r>
              <a:rPr lang="en-US"/>
              <a:t>Click to edit Master title style</a:t>
            </a:r>
          </a:p>
        </p:txBody>
      </p:sp>
      <p:sp>
        <p:nvSpPr>
          <p:cNvPr id="3" name="Content Placeholder 2"/>
          <p:cNvSpPr>
            <a:spLocks noGrp="1"/>
          </p:cNvSpPr>
          <p:nvPr>
            <p:ph sz="half" idx="1"/>
          </p:nvPr>
        </p:nvSpPr>
        <p:spPr>
          <a:xfrm>
            <a:off x="1291831" y="4836584"/>
            <a:ext cx="3053954" cy="16535400"/>
          </a:xfrm>
        </p:spPr>
        <p:txBody>
          <a:bodyPr/>
          <a:lstStyle>
            <a:lvl1pPr>
              <a:defRPr sz="2000"/>
            </a:lvl1pPr>
            <a:lvl2pPr>
              <a:defRPr sz="1700"/>
            </a:lvl2pPr>
            <a:lvl3pPr>
              <a:defRPr sz="1400"/>
            </a:lvl3pPr>
            <a:lvl4pPr>
              <a:defRPr sz="1300"/>
            </a:lvl4pPr>
            <a:lvl5pPr>
              <a:defRPr sz="1300"/>
            </a:lvl5pPr>
            <a:lvl6pPr>
              <a:defRPr sz="1300"/>
            </a:lvl6pPr>
            <a:lvl7pPr>
              <a:defRPr sz="1300"/>
            </a:lvl7pPr>
            <a:lvl8pPr>
              <a:defRPr sz="1300"/>
            </a:lvl8pPr>
            <a:lvl9pPr>
              <a:defRPr sz="13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460083" y="4836584"/>
            <a:ext cx="3055145" cy="16535400"/>
          </a:xfrm>
        </p:spPr>
        <p:txBody>
          <a:bodyPr/>
          <a:lstStyle>
            <a:lvl1pPr>
              <a:defRPr sz="2000"/>
            </a:lvl1pPr>
            <a:lvl2pPr>
              <a:defRPr sz="1700"/>
            </a:lvl2pPr>
            <a:lvl3pPr>
              <a:defRPr sz="1400"/>
            </a:lvl3pPr>
            <a:lvl4pPr>
              <a:defRPr sz="1300"/>
            </a:lvl4pPr>
            <a:lvl5pPr>
              <a:defRPr sz="1300"/>
            </a:lvl5pPr>
            <a:lvl6pPr>
              <a:defRPr sz="1300"/>
            </a:lvl6pPr>
            <a:lvl7pPr>
              <a:defRPr sz="1300"/>
            </a:lvl7pPr>
            <a:lvl8pPr>
              <a:defRPr sz="1300"/>
            </a:lvl8pPr>
            <a:lvl9pPr>
              <a:defRPr sz="13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32759417"/>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4073853709"/>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645445" y="874183"/>
            <a:ext cx="10829927" cy="3717925"/>
          </a:xfrm>
        </p:spPr>
        <p:txBody>
          <a:bodyPr anchor="b"/>
          <a:lstStyle>
            <a:lvl1pPr algn="l">
              <a:defRPr sz="1400" b="1"/>
            </a:lvl1pPr>
          </a:lstStyle>
          <a:p>
            <a:r>
              <a:rPr lang="en-US"/>
              <a:t>Click to edit Master title style</a:t>
            </a:r>
          </a:p>
        </p:txBody>
      </p:sp>
      <p:sp>
        <p:nvSpPr>
          <p:cNvPr id="3" name="Content Placeholder 2"/>
          <p:cNvSpPr>
            <a:spLocks noGrp="1"/>
          </p:cNvSpPr>
          <p:nvPr>
            <p:ph idx="1"/>
          </p:nvPr>
        </p:nvSpPr>
        <p:spPr>
          <a:xfrm>
            <a:off x="12870657" y="874184"/>
            <a:ext cx="18402300" cy="18729325"/>
          </a:xfrm>
        </p:spPr>
        <p:txBody>
          <a:bodyPr/>
          <a:lstStyle>
            <a:lvl1pPr>
              <a:defRPr sz="2300"/>
            </a:lvl1pPr>
            <a:lvl2pPr>
              <a:defRPr sz="2000"/>
            </a:lvl2pPr>
            <a:lvl3pPr>
              <a:defRPr sz="17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1645445" y="4592109"/>
            <a:ext cx="10829927" cy="15011400"/>
          </a:xfrm>
        </p:spPr>
        <p:txBody>
          <a:bodyPr/>
          <a:lstStyle>
            <a:lvl1pPr marL="0" indent="0">
              <a:buNone/>
              <a:defRPr sz="1000"/>
            </a:lvl1pPr>
            <a:lvl2pPr marL="326555" indent="0">
              <a:buNone/>
              <a:defRPr sz="900"/>
            </a:lvl2pPr>
            <a:lvl3pPr marL="653110" indent="0">
              <a:buNone/>
              <a:defRPr sz="700"/>
            </a:lvl3pPr>
            <a:lvl4pPr marL="979665" indent="0">
              <a:buNone/>
              <a:defRPr sz="700"/>
            </a:lvl4pPr>
            <a:lvl5pPr marL="1306220" indent="0">
              <a:buNone/>
              <a:defRPr sz="700"/>
            </a:lvl5pPr>
            <a:lvl6pPr marL="1632776" indent="0">
              <a:buNone/>
              <a:defRPr sz="700"/>
            </a:lvl6pPr>
            <a:lvl7pPr marL="1959331" indent="0">
              <a:buNone/>
              <a:defRPr sz="700"/>
            </a:lvl7pPr>
            <a:lvl8pPr marL="2285886" indent="0">
              <a:buNone/>
              <a:defRPr sz="700"/>
            </a:lvl8pPr>
            <a:lvl9pPr marL="2612441" indent="0">
              <a:buNone/>
              <a:defRPr sz="700"/>
            </a:lvl9pPr>
          </a:lstStyle>
          <a:p>
            <a:pPr lvl="0"/>
            <a:r>
              <a:rPr lang="en-US"/>
              <a:t>Click to edit Master text styles</a:t>
            </a:r>
          </a:p>
        </p:txBody>
      </p:sp>
    </p:spTree>
    <p:extLst>
      <p:ext uri="{BB962C8B-B14F-4D97-AF65-F5344CB8AC3E}">
        <p14:creationId xmlns:p14="http://schemas.microsoft.com/office/powerpoint/2010/main" val="967151069"/>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451999" y="15361711"/>
            <a:ext cx="19751279" cy="1813984"/>
          </a:xfrm>
        </p:spPr>
        <p:txBody>
          <a:bodyPr anchor="b"/>
          <a:lstStyle>
            <a:lvl1pPr algn="l">
              <a:defRPr sz="1400" b="1"/>
            </a:lvl1pPr>
          </a:lstStyle>
          <a:p>
            <a:r>
              <a:rPr lang="en-US"/>
              <a:t>Click to edit Master title style</a:t>
            </a:r>
          </a:p>
        </p:txBody>
      </p:sp>
      <p:sp>
        <p:nvSpPr>
          <p:cNvPr id="3" name="Picture Placeholder 2"/>
          <p:cNvSpPr>
            <a:spLocks noGrp="1"/>
          </p:cNvSpPr>
          <p:nvPr>
            <p:ph type="pic" idx="1"/>
          </p:nvPr>
        </p:nvSpPr>
        <p:spPr>
          <a:xfrm>
            <a:off x="6451999" y="1961092"/>
            <a:ext cx="19751279" cy="13166725"/>
          </a:xfrm>
        </p:spPr>
        <p:txBody>
          <a:bodyPr/>
          <a:lstStyle>
            <a:lvl1pPr marL="0" indent="0">
              <a:buNone/>
              <a:defRPr sz="2300"/>
            </a:lvl1pPr>
            <a:lvl2pPr marL="326555" indent="0">
              <a:buNone/>
              <a:defRPr sz="2000"/>
            </a:lvl2pPr>
            <a:lvl3pPr marL="653110" indent="0">
              <a:buNone/>
              <a:defRPr sz="1700"/>
            </a:lvl3pPr>
            <a:lvl4pPr marL="979665" indent="0">
              <a:buNone/>
              <a:defRPr sz="1400"/>
            </a:lvl4pPr>
            <a:lvl5pPr marL="1306220" indent="0">
              <a:buNone/>
              <a:defRPr sz="1400"/>
            </a:lvl5pPr>
            <a:lvl6pPr marL="1632776" indent="0">
              <a:buNone/>
              <a:defRPr sz="1400"/>
            </a:lvl6pPr>
            <a:lvl7pPr marL="1959331" indent="0">
              <a:buNone/>
              <a:defRPr sz="1400"/>
            </a:lvl7pPr>
            <a:lvl8pPr marL="2285886" indent="0">
              <a:buNone/>
              <a:defRPr sz="1400"/>
            </a:lvl8pPr>
            <a:lvl9pPr marL="2612441" indent="0">
              <a:buNone/>
              <a:defRPr sz="1400"/>
            </a:lvl9pPr>
          </a:lstStyle>
          <a:p>
            <a:pPr lvl="0"/>
            <a:endParaRPr lang="en-US" noProof="0"/>
          </a:p>
        </p:txBody>
      </p:sp>
      <p:sp>
        <p:nvSpPr>
          <p:cNvPr id="4" name="Text Placeholder 3"/>
          <p:cNvSpPr>
            <a:spLocks noGrp="1"/>
          </p:cNvSpPr>
          <p:nvPr>
            <p:ph type="body" sz="half" idx="2"/>
          </p:nvPr>
        </p:nvSpPr>
        <p:spPr>
          <a:xfrm>
            <a:off x="6451999" y="17175694"/>
            <a:ext cx="19751279" cy="2574925"/>
          </a:xfrm>
        </p:spPr>
        <p:txBody>
          <a:bodyPr/>
          <a:lstStyle>
            <a:lvl1pPr marL="0" indent="0">
              <a:buNone/>
              <a:defRPr sz="1000"/>
            </a:lvl1pPr>
            <a:lvl2pPr marL="326555" indent="0">
              <a:buNone/>
              <a:defRPr sz="900"/>
            </a:lvl2pPr>
            <a:lvl3pPr marL="653110" indent="0">
              <a:buNone/>
              <a:defRPr sz="700"/>
            </a:lvl3pPr>
            <a:lvl4pPr marL="979665" indent="0">
              <a:buNone/>
              <a:defRPr sz="700"/>
            </a:lvl4pPr>
            <a:lvl5pPr marL="1306220" indent="0">
              <a:buNone/>
              <a:defRPr sz="700"/>
            </a:lvl5pPr>
            <a:lvl6pPr marL="1632776" indent="0">
              <a:buNone/>
              <a:defRPr sz="700"/>
            </a:lvl6pPr>
            <a:lvl7pPr marL="1959331" indent="0">
              <a:buNone/>
              <a:defRPr sz="700"/>
            </a:lvl7pPr>
            <a:lvl8pPr marL="2285886" indent="0">
              <a:buNone/>
              <a:defRPr sz="700"/>
            </a:lvl8pPr>
            <a:lvl9pPr marL="2612441" indent="0">
              <a:buNone/>
              <a:defRPr sz="700"/>
            </a:lvl9pPr>
          </a:lstStyle>
          <a:p>
            <a:pPr lvl="0"/>
            <a:r>
              <a:rPr lang="en-US"/>
              <a:t>Click to edit Master text styles</a:t>
            </a:r>
          </a:p>
        </p:txBody>
      </p:sp>
    </p:spTree>
    <p:extLst>
      <p:ext uri="{BB962C8B-B14F-4D97-AF65-F5344CB8AC3E}">
        <p14:creationId xmlns:p14="http://schemas.microsoft.com/office/powerpoint/2010/main" val="197572877"/>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746664262"/>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24303039" y="848783"/>
            <a:ext cx="7860507" cy="205232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720329" y="848783"/>
            <a:ext cx="23468411" cy="205232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886231433"/>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469358" y="6817785"/>
            <a:ext cx="27979688" cy="4703233"/>
          </a:xfrm>
        </p:spPr>
        <p:txBody>
          <a:bodyPr/>
          <a:lstStyle/>
          <a:p>
            <a:r>
              <a:rPr lang="en-US"/>
              <a:t>Click to edit Master title style</a:t>
            </a:r>
          </a:p>
        </p:txBody>
      </p:sp>
      <p:sp>
        <p:nvSpPr>
          <p:cNvPr id="3" name="Subtitle 2"/>
          <p:cNvSpPr>
            <a:spLocks noGrp="1"/>
          </p:cNvSpPr>
          <p:nvPr>
            <p:ph type="subTitle" idx="1"/>
          </p:nvPr>
        </p:nvSpPr>
        <p:spPr>
          <a:xfrm>
            <a:off x="4937523" y="12435418"/>
            <a:ext cx="23043357" cy="5609167"/>
          </a:xfrm>
        </p:spPr>
        <p:txBody>
          <a:bodyPr/>
          <a:lstStyle>
            <a:lvl1pPr marL="0" indent="0" algn="ctr">
              <a:buNone/>
              <a:defRPr/>
            </a:lvl1pPr>
            <a:lvl2pPr marL="326555" indent="0" algn="ctr">
              <a:buNone/>
              <a:defRPr/>
            </a:lvl2pPr>
            <a:lvl3pPr marL="653110" indent="0" algn="ctr">
              <a:buNone/>
              <a:defRPr/>
            </a:lvl3pPr>
            <a:lvl4pPr marL="979665" indent="0" algn="ctr">
              <a:buNone/>
              <a:defRPr/>
            </a:lvl4pPr>
            <a:lvl5pPr marL="1306220" indent="0" algn="ctr">
              <a:buNone/>
              <a:defRPr/>
            </a:lvl5pPr>
            <a:lvl6pPr marL="1632776" indent="0" algn="ctr">
              <a:buNone/>
              <a:defRPr/>
            </a:lvl6pPr>
            <a:lvl7pPr marL="1959331" indent="0" algn="ctr">
              <a:buNone/>
              <a:defRPr/>
            </a:lvl7pPr>
            <a:lvl8pPr marL="2285886" indent="0" algn="ctr">
              <a:buNone/>
              <a:defRPr/>
            </a:lvl8pPr>
            <a:lvl9pPr marL="2612441" indent="0" algn="ctr">
              <a:buNone/>
              <a:defRPr/>
            </a:lvl9pPr>
          </a:lstStyle>
          <a:p>
            <a:r>
              <a:rPr lang="en-US"/>
              <a:t>Click to edit Master subtitle style</a:t>
            </a:r>
          </a:p>
        </p:txBody>
      </p:sp>
    </p:spTree>
    <p:extLst>
      <p:ext uri="{BB962C8B-B14F-4D97-AF65-F5344CB8AC3E}">
        <p14:creationId xmlns:p14="http://schemas.microsoft.com/office/powerpoint/2010/main" val="2029571998"/>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235387512"/>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600326" y="14102294"/>
            <a:ext cx="27980879" cy="4358217"/>
          </a:xfrm>
        </p:spPr>
        <p:txBody>
          <a:bodyPr anchor="t"/>
          <a:lstStyle>
            <a:lvl1pPr algn="l">
              <a:defRPr sz="2900" b="1" cap="all"/>
            </a:lvl1pPr>
          </a:lstStyle>
          <a:p>
            <a:r>
              <a:rPr lang="en-US"/>
              <a:t>Click to edit Master title style</a:t>
            </a:r>
          </a:p>
        </p:txBody>
      </p:sp>
      <p:sp>
        <p:nvSpPr>
          <p:cNvPr id="3" name="Text Placeholder 2"/>
          <p:cNvSpPr>
            <a:spLocks noGrp="1"/>
          </p:cNvSpPr>
          <p:nvPr>
            <p:ph type="body" idx="1"/>
          </p:nvPr>
        </p:nvSpPr>
        <p:spPr>
          <a:xfrm>
            <a:off x="2600326" y="9301692"/>
            <a:ext cx="27980879" cy="4800600"/>
          </a:xfrm>
        </p:spPr>
        <p:txBody>
          <a:bodyPr anchor="b"/>
          <a:lstStyle>
            <a:lvl1pPr marL="0" indent="0">
              <a:buNone/>
              <a:defRPr sz="1400"/>
            </a:lvl1pPr>
            <a:lvl2pPr marL="326555" indent="0">
              <a:buNone/>
              <a:defRPr sz="1300"/>
            </a:lvl2pPr>
            <a:lvl3pPr marL="653110" indent="0">
              <a:buNone/>
              <a:defRPr sz="1100"/>
            </a:lvl3pPr>
            <a:lvl4pPr marL="979665" indent="0">
              <a:buNone/>
              <a:defRPr sz="1000"/>
            </a:lvl4pPr>
            <a:lvl5pPr marL="1306220" indent="0">
              <a:buNone/>
              <a:defRPr sz="1000"/>
            </a:lvl5pPr>
            <a:lvl6pPr marL="1632776" indent="0">
              <a:buNone/>
              <a:defRPr sz="1000"/>
            </a:lvl6pPr>
            <a:lvl7pPr marL="1959331" indent="0">
              <a:buNone/>
              <a:defRPr sz="1000"/>
            </a:lvl7pPr>
            <a:lvl8pPr marL="2285886" indent="0">
              <a:buNone/>
              <a:defRPr sz="1000"/>
            </a:lvl8pPr>
            <a:lvl9pPr marL="2612441" indent="0">
              <a:buNone/>
              <a:defRPr sz="1000"/>
            </a:lvl9pPr>
          </a:lstStyle>
          <a:p>
            <a:pPr lvl="0"/>
            <a:r>
              <a:rPr lang="en-US"/>
              <a:t>Click to edit Master text styles</a:t>
            </a:r>
          </a:p>
        </p:txBody>
      </p:sp>
    </p:spTree>
    <p:extLst>
      <p:ext uri="{BB962C8B-B14F-4D97-AF65-F5344CB8AC3E}">
        <p14:creationId xmlns:p14="http://schemas.microsoft.com/office/powerpoint/2010/main" val="2844660582"/>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1291829" y="4193116"/>
            <a:ext cx="15093554" cy="16704733"/>
          </a:xfrm>
        </p:spPr>
        <p:txBody>
          <a:bodyPr/>
          <a:lstStyle>
            <a:lvl1pPr>
              <a:defRPr sz="2000"/>
            </a:lvl1pPr>
            <a:lvl2pPr>
              <a:defRPr sz="1700"/>
            </a:lvl2pPr>
            <a:lvl3pPr>
              <a:defRPr sz="1400"/>
            </a:lvl3pPr>
            <a:lvl4pPr>
              <a:defRPr sz="1300"/>
            </a:lvl4pPr>
            <a:lvl5pPr>
              <a:defRPr sz="1300"/>
            </a:lvl5pPr>
            <a:lvl6pPr>
              <a:defRPr sz="1300"/>
            </a:lvl6pPr>
            <a:lvl7pPr>
              <a:defRPr sz="1300"/>
            </a:lvl7pPr>
            <a:lvl8pPr>
              <a:defRPr sz="1300"/>
            </a:lvl8pPr>
            <a:lvl9pPr>
              <a:defRPr sz="13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16499683" y="4193116"/>
            <a:ext cx="15094745" cy="16704733"/>
          </a:xfrm>
        </p:spPr>
        <p:txBody>
          <a:bodyPr/>
          <a:lstStyle>
            <a:lvl1pPr>
              <a:defRPr sz="2000"/>
            </a:lvl1pPr>
            <a:lvl2pPr>
              <a:defRPr sz="1700"/>
            </a:lvl2pPr>
            <a:lvl3pPr>
              <a:defRPr sz="1400"/>
            </a:lvl3pPr>
            <a:lvl4pPr>
              <a:defRPr sz="1300"/>
            </a:lvl4pPr>
            <a:lvl5pPr>
              <a:defRPr sz="1300"/>
            </a:lvl5pPr>
            <a:lvl6pPr>
              <a:defRPr sz="1300"/>
            </a:lvl6pPr>
            <a:lvl7pPr>
              <a:defRPr sz="1300"/>
            </a:lvl7pPr>
            <a:lvl8pPr>
              <a:defRPr sz="1300"/>
            </a:lvl8pPr>
            <a:lvl9pPr>
              <a:defRPr sz="13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824550141"/>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645445" y="878417"/>
            <a:ext cx="29627513" cy="36576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1645444" y="4912786"/>
            <a:ext cx="14544677" cy="2046817"/>
          </a:xfrm>
        </p:spPr>
        <p:txBody>
          <a:bodyPr anchor="b"/>
          <a:lstStyle>
            <a:lvl1pPr marL="0" indent="0">
              <a:buNone/>
              <a:defRPr sz="1700" b="1"/>
            </a:lvl1pPr>
            <a:lvl2pPr marL="326555" indent="0">
              <a:buNone/>
              <a:defRPr sz="1400" b="1"/>
            </a:lvl2pPr>
            <a:lvl3pPr marL="653110" indent="0">
              <a:buNone/>
              <a:defRPr sz="1300" b="1"/>
            </a:lvl3pPr>
            <a:lvl4pPr marL="979665" indent="0">
              <a:buNone/>
              <a:defRPr sz="1100" b="1"/>
            </a:lvl4pPr>
            <a:lvl5pPr marL="1306220" indent="0">
              <a:buNone/>
              <a:defRPr sz="1100" b="1"/>
            </a:lvl5pPr>
            <a:lvl6pPr marL="1632776" indent="0">
              <a:buNone/>
              <a:defRPr sz="1100" b="1"/>
            </a:lvl6pPr>
            <a:lvl7pPr marL="1959331" indent="0">
              <a:buNone/>
              <a:defRPr sz="1100" b="1"/>
            </a:lvl7pPr>
            <a:lvl8pPr marL="2285886" indent="0">
              <a:buNone/>
              <a:defRPr sz="1100" b="1"/>
            </a:lvl8pPr>
            <a:lvl9pPr marL="2612441" indent="0">
              <a:buNone/>
              <a:defRPr sz="1100" b="1"/>
            </a:lvl9pPr>
          </a:lstStyle>
          <a:p>
            <a:pPr lvl="0"/>
            <a:r>
              <a:rPr lang="en-US"/>
              <a:t>Click to edit Master text styles</a:t>
            </a:r>
          </a:p>
        </p:txBody>
      </p:sp>
      <p:sp>
        <p:nvSpPr>
          <p:cNvPr id="4" name="Content Placeholder 3"/>
          <p:cNvSpPr>
            <a:spLocks noGrp="1"/>
          </p:cNvSpPr>
          <p:nvPr>
            <p:ph sz="half" idx="2"/>
          </p:nvPr>
        </p:nvSpPr>
        <p:spPr>
          <a:xfrm>
            <a:off x="1645444" y="6959600"/>
            <a:ext cx="14544677" cy="12643909"/>
          </a:xfrm>
        </p:spPr>
        <p:txBody>
          <a:bodyPr/>
          <a:lstStyle>
            <a:lvl1pPr>
              <a:defRPr sz="1700"/>
            </a:lvl1pPr>
            <a:lvl2pPr>
              <a:defRPr sz="1400"/>
            </a:lvl2pPr>
            <a:lvl3pPr>
              <a:defRPr sz="1300"/>
            </a:lvl3pPr>
            <a:lvl4pPr>
              <a:defRPr sz="1100"/>
            </a:lvl4pPr>
            <a:lvl5pPr>
              <a:defRPr sz="1100"/>
            </a:lvl5pPr>
            <a:lvl6pPr>
              <a:defRPr sz="1100"/>
            </a:lvl6pPr>
            <a:lvl7pPr>
              <a:defRPr sz="1100"/>
            </a:lvl7pPr>
            <a:lvl8pPr>
              <a:defRPr sz="1100"/>
            </a:lvl8pPr>
            <a:lvl9pPr>
              <a:defRPr sz="11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16722331" y="4912786"/>
            <a:ext cx="14550629" cy="2046817"/>
          </a:xfrm>
        </p:spPr>
        <p:txBody>
          <a:bodyPr anchor="b"/>
          <a:lstStyle>
            <a:lvl1pPr marL="0" indent="0">
              <a:buNone/>
              <a:defRPr sz="1700" b="1"/>
            </a:lvl1pPr>
            <a:lvl2pPr marL="326555" indent="0">
              <a:buNone/>
              <a:defRPr sz="1400" b="1"/>
            </a:lvl2pPr>
            <a:lvl3pPr marL="653110" indent="0">
              <a:buNone/>
              <a:defRPr sz="1300" b="1"/>
            </a:lvl3pPr>
            <a:lvl4pPr marL="979665" indent="0">
              <a:buNone/>
              <a:defRPr sz="1100" b="1"/>
            </a:lvl4pPr>
            <a:lvl5pPr marL="1306220" indent="0">
              <a:buNone/>
              <a:defRPr sz="1100" b="1"/>
            </a:lvl5pPr>
            <a:lvl6pPr marL="1632776" indent="0">
              <a:buNone/>
              <a:defRPr sz="1100" b="1"/>
            </a:lvl6pPr>
            <a:lvl7pPr marL="1959331" indent="0">
              <a:buNone/>
              <a:defRPr sz="1100" b="1"/>
            </a:lvl7pPr>
            <a:lvl8pPr marL="2285886" indent="0">
              <a:buNone/>
              <a:defRPr sz="1100" b="1"/>
            </a:lvl8pPr>
            <a:lvl9pPr marL="2612441" indent="0">
              <a:buNone/>
              <a:defRPr sz="1100" b="1"/>
            </a:lvl9pPr>
          </a:lstStyle>
          <a:p>
            <a:pPr lvl="0"/>
            <a:r>
              <a:rPr lang="en-US"/>
              <a:t>Click to edit Master text styles</a:t>
            </a:r>
          </a:p>
        </p:txBody>
      </p:sp>
      <p:sp>
        <p:nvSpPr>
          <p:cNvPr id="6" name="Content Placeholder 5"/>
          <p:cNvSpPr>
            <a:spLocks noGrp="1"/>
          </p:cNvSpPr>
          <p:nvPr>
            <p:ph sz="quarter" idx="4"/>
          </p:nvPr>
        </p:nvSpPr>
        <p:spPr>
          <a:xfrm>
            <a:off x="16722331" y="6959600"/>
            <a:ext cx="14550629" cy="12643909"/>
          </a:xfrm>
        </p:spPr>
        <p:txBody>
          <a:bodyPr/>
          <a:lstStyle>
            <a:lvl1pPr>
              <a:defRPr sz="1700"/>
            </a:lvl1pPr>
            <a:lvl2pPr>
              <a:defRPr sz="1400"/>
            </a:lvl2pPr>
            <a:lvl3pPr>
              <a:defRPr sz="1300"/>
            </a:lvl3pPr>
            <a:lvl4pPr>
              <a:defRPr sz="1100"/>
            </a:lvl4pPr>
            <a:lvl5pPr>
              <a:defRPr sz="1100"/>
            </a:lvl5pPr>
            <a:lvl6pPr>
              <a:defRPr sz="1100"/>
            </a:lvl6pPr>
            <a:lvl7pPr>
              <a:defRPr sz="1100"/>
            </a:lvl7pPr>
            <a:lvl8pPr>
              <a:defRPr sz="1100"/>
            </a:lvl8pPr>
            <a:lvl9pPr>
              <a:defRPr sz="11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419962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645445" y="878417"/>
            <a:ext cx="29627513" cy="3657600"/>
          </a:xfrm>
          <a:prstGeom prst="rect">
            <a:avLst/>
          </a:prstGeom>
        </p:spPr>
        <p:txBody>
          <a:bodyPr lIns="65311" tIns="32656" rIns="65311" bIns="32656"/>
          <a:lstStyle>
            <a:lvl1pPr>
              <a:defRPr/>
            </a:lvl1pPr>
          </a:lstStyle>
          <a:p>
            <a:r>
              <a:rPr lang="en-US"/>
              <a:t>Click to edit Master title style</a:t>
            </a:r>
          </a:p>
        </p:txBody>
      </p:sp>
      <p:sp>
        <p:nvSpPr>
          <p:cNvPr id="3" name="Text Placeholder 2"/>
          <p:cNvSpPr>
            <a:spLocks noGrp="1"/>
          </p:cNvSpPr>
          <p:nvPr>
            <p:ph type="body" idx="1"/>
          </p:nvPr>
        </p:nvSpPr>
        <p:spPr>
          <a:xfrm>
            <a:off x="1645444" y="4912786"/>
            <a:ext cx="14544677" cy="2046817"/>
          </a:xfrm>
        </p:spPr>
        <p:txBody>
          <a:bodyPr anchor="b"/>
          <a:lstStyle>
            <a:lvl1pPr marL="0" indent="0">
              <a:buNone/>
              <a:defRPr sz="1700" b="1"/>
            </a:lvl1pPr>
            <a:lvl2pPr marL="326555" indent="0">
              <a:buNone/>
              <a:defRPr sz="1400" b="1"/>
            </a:lvl2pPr>
            <a:lvl3pPr marL="653110" indent="0">
              <a:buNone/>
              <a:defRPr sz="1300" b="1"/>
            </a:lvl3pPr>
            <a:lvl4pPr marL="979665" indent="0">
              <a:buNone/>
              <a:defRPr sz="1100" b="1"/>
            </a:lvl4pPr>
            <a:lvl5pPr marL="1306220" indent="0">
              <a:buNone/>
              <a:defRPr sz="1100" b="1"/>
            </a:lvl5pPr>
            <a:lvl6pPr marL="1632776" indent="0">
              <a:buNone/>
              <a:defRPr sz="1100" b="1"/>
            </a:lvl6pPr>
            <a:lvl7pPr marL="1959331" indent="0">
              <a:buNone/>
              <a:defRPr sz="1100" b="1"/>
            </a:lvl7pPr>
            <a:lvl8pPr marL="2285886" indent="0">
              <a:buNone/>
              <a:defRPr sz="1100" b="1"/>
            </a:lvl8pPr>
            <a:lvl9pPr marL="2612441" indent="0">
              <a:buNone/>
              <a:defRPr sz="1100" b="1"/>
            </a:lvl9pPr>
          </a:lstStyle>
          <a:p>
            <a:pPr lvl="0"/>
            <a:r>
              <a:rPr lang="en-US"/>
              <a:t>Click to edit Master text styles</a:t>
            </a:r>
          </a:p>
        </p:txBody>
      </p:sp>
      <p:sp>
        <p:nvSpPr>
          <p:cNvPr id="4" name="Content Placeholder 3"/>
          <p:cNvSpPr>
            <a:spLocks noGrp="1"/>
          </p:cNvSpPr>
          <p:nvPr>
            <p:ph sz="half" idx="2"/>
          </p:nvPr>
        </p:nvSpPr>
        <p:spPr>
          <a:xfrm>
            <a:off x="1645444" y="6959600"/>
            <a:ext cx="14544677" cy="12643909"/>
          </a:xfrm>
        </p:spPr>
        <p:txBody>
          <a:bodyPr/>
          <a:lstStyle>
            <a:lvl1pPr>
              <a:defRPr sz="1700"/>
            </a:lvl1pPr>
            <a:lvl2pPr>
              <a:defRPr sz="1400"/>
            </a:lvl2pPr>
            <a:lvl3pPr>
              <a:defRPr sz="1300"/>
            </a:lvl3pPr>
            <a:lvl4pPr>
              <a:defRPr sz="1100"/>
            </a:lvl4pPr>
            <a:lvl5pPr>
              <a:defRPr sz="1100"/>
            </a:lvl5pPr>
            <a:lvl6pPr>
              <a:defRPr sz="1100"/>
            </a:lvl6pPr>
            <a:lvl7pPr>
              <a:defRPr sz="1100"/>
            </a:lvl7pPr>
            <a:lvl8pPr>
              <a:defRPr sz="1100"/>
            </a:lvl8pPr>
            <a:lvl9pPr>
              <a:defRPr sz="11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16722331" y="4912786"/>
            <a:ext cx="14550629" cy="2046817"/>
          </a:xfrm>
        </p:spPr>
        <p:txBody>
          <a:bodyPr anchor="b"/>
          <a:lstStyle>
            <a:lvl1pPr marL="0" indent="0">
              <a:buNone/>
              <a:defRPr sz="1700" b="1"/>
            </a:lvl1pPr>
            <a:lvl2pPr marL="326555" indent="0">
              <a:buNone/>
              <a:defRPr sz="1400" b="1"/>
            </a:lvl2pPr>
            <a:lvl3pPr marL="653110" indent="0">
              <a:buNone/>
              <a:defRPr sz="1300" b="1"/>
            </a:lvl3pPr>
            <a:lvl4pPr marL="979665" indent="0">
              <a:buNone/>
              <a:defRPr sz="1100" b="1"/>
            </a:lvl4pPr>
            <a:lvl5pPr marL="1306220" indent="0">
              <a:buNone/>
              <a:defRPr sz="1100" b="1"/>
            </a:lvl5pPr>
            <a:lvl6pPr marL="1632776" indent="0">
              <a:buNone/>
              <a:defRPr sz="1100" b="1"/>
            </a:lvl6pPr>
            <a:lvl7pPr marL="1959331" indent="0">
              <a:buNone/>
              <a:defRPr sz="1100" b="1"/>
            </a:lvl7pPr>
            <a:lvl8pPr marL="2285886" indent="0">
              <a:buNone/>
              <a:defRPr sz="1100" b="1"/>
            </a:lvl8pPr>
            <a:lvl9pPr marL="2612441" indent="0">
              <a:buNone/>
              <a:defRPr sz="1100" b="1"/>
            </a:lvl9pPr>
          </a:lstStyle>
          <a:p>
            <a:pPr lvl="0"/>
            <a:r>
              <a:rPr lang="en-US"/>
              <a:t>Click to edit Master text styles</a:t>
            </a:r>
          </a:p>
        </p:txBody>
      </p:sp>
      <p:sp>
        <p:nvSpPr>
          <p:cNvPr id="6" name="Content Placeholder 5"/>
          <p:cNvSpPr>
            <a:spLocks noGrp="1"/>
          </p:cNvSpPr>
          <p:nvPr>
            <p:ph sz="quarter" idx="4"/>
          </p:nvPr>
        </p:nvSpPr>
        <p:spPr>
          <a:xfrm>
            <a:off x="16722331" y="6959600"/>
            <a:ext cx="14550629" cy="12643909"/>
          </a:xfrm>
        </p:spPr>
        <p:txBody>
          <a:bodyPr/>
          <a:lstStyle>
            <a:lvl1pPr>
              <a:defRPr sz="1700"/>
            </a:lvl1pPr>
            <a:lvl2pPr>
              <a:defRPr sz="1400"/>
            </a:lvl2pPr>
            <a:lvl3pPr>
              <a:defRPr sz="1300"/>
            </a:lvl3pPr>
            <a:lvl4pPr>
              <a:defRPr sz="1100"/>
            </a:lvl4pPr>
            <a:lvl5pPr>
              <a:defRPr sz="1100"/>
            </a:lvl5pPr>
            <a:lvl6pPr>
              <a:defRPr sz="1100"/>
            </a:lvl6pPr>
            <a:lvl7pPr>
              <a:defRPr sz="1100"/>
            </a:lvl7pPr>
            <a:lvl8pPr>
              <a:defRPr sz="1100"/>
            </a:lvl8pPr>
            <a:lvl9pPr>
              <a:defRPr sz="11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977133891"/>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3757728547"/>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859530303"/>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645445" y="874183"/>
            <a:ext cx="10829927" cy="3717925"/>
          </a:xfrm>
        </p:spPr>
        <p:txBody>
          <a:bodyPr anchor="b"/>
          <a:lstStyle>
            <a:lvl1pPr algn="l">
              <a:defRPr sz="1400" b="1"/>
            </a:lvl1pPr>
          </a:lstStyle>
          <a:p>
            <a:r>
              <a:rPr lang="en-US"/>
              <a:t>Click to edit Master title style</a:t>
            </a:r>
          </a:p>
        </p:txBody>
      </p:sp>
      <p:sp>
        <p:nvSpPr>
          <p:cNvPr id="3" name="Content Placeholder 2"/>
          <p:cNvSpPr>
            <a:spLocks noGrp="1"/>
          </p:cNvSpPr>
          <p:nvPr>
            <p:ph idx="1"/>
          </p:nvPr>
        </p:nvSpPr>
        <p:spPr>
          <a:xfrm>
            <a:off x="12870657" y="874184"/>
            <a:ext cx="18402300" cy="18729325"/>
          </a:xfrm>
        </p:spPr>
        <p:txBody>
          <a:bodyPr/>
          <a:lstStyle>
            <a:lvl1pPr>
              <a:defRPr sz="2300"/>
            </a:lvl1pPr>
            <a:lvl2pPr>
              <a:defRPr sz="2000"/>
            </a:lvl2pPr>
            <a:lvl3pPr>
              <a:defRPr sz="17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1645445" y="4592109"/>
            <a:ext cx="10829927" cy="15011400"/>
          </a:xfrm>
        </p:spPr>
        <p:txBody>
          <a:bodyPr/>
          <a:lstStyle>
            <a:lvl1pPr marL="0" indent="0">
              <a:buNone/>
              <a:defRPr sz="1000"/>
            </a:lvl1pPr>
            <a:lvl2pPr marL="326555" indent="0">
              <a:buNone/>
              <a:defRPr sz="900"/>
            </a:lvl2pPr>
            <a:lvl3pPr marL="653110" indent="0">
              <a:buNone/>
              <a:defRPr sz="700"/>
            </a:lvl3pPr>
            <a:lvl4pPr marL="979665" indent="0">
              <a:buNone/>
              <a:defRPr sz="700"/>
            </a:lvl4pPr>
            <a:lvl5pPr marL="1306220" indent="0">
              <a:buNone/>
              <a:defRPr sz="700"/>
            </a:lvl5pPr>
            <a:lvl6pPr marL="1632776" indent="0">
              <a:buNone/>
              <a:defRPr sz="700"/>
            </a:lvl6pPr>
            <a:lvl7pPr marL="1959331" indent="0">
              <a:buNone/>
              <a:defRPr sz="700"/>
            </a:lvl7pPr>
            <a:lvl8pPr marL="2285886" indent="0">
              <a:buNone/>
              <a:defRPr sz="700"/>
            </a:lvl8pPr>
            <a:lvl9pPr marL="2612441" indent="0">
              <a:buNone/>
              <a:defRPr sz="700"/>
            </a:lvl9pPr>
          </a:lstStyle>
          <a:p>
            <a:pPr lvl="0"/>
            <a:r>
              <a:rPr lang="en-US"/>
              <a:t>Click to edit Master text styles</a:t>
            </a:r>
          </a:p>
        </p:txBody>
      </p:sp>
    </p:spTree>
    <p:extLst>
      <p:ext uri="{BB962C8B-B14F-4D97-AF65-F5344CB8AC3E}">
        <p14:creationId xmlns:p14="http://schemas.microsoft.com/office/powerpoint/2010/main" val="452442227"/>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451999" y="15361711"/>
            <a:ext cx="19751279" cy="1813984"/>
          </a:xfrm>
        </p:spPr>
        <p:txBody>
          <a:bodyPr anchor="b"/>
          <a:lstStyle>
            <a:lvl1pPr algn="l">
              <a:defRPr sz="1400" b="1"/>
            </a:lvl1pPr>
          </a:lstStyle>
          <a:p>
            <a:r>
              <a:rPr lang="en-US"/>
              <a:t>Click to edit Master title style</a:t>
            </a:r>
          </a:p>
        </p:txBody>
      </p:sp>
      <p:sp>
        <p:nvSpPr>
          <p:cNvPr id="3" name="Picture Placeholder 2"/>
          <p:cNvSpPr>
            <a:spLocks noGrp="1"/>
          </p:cNvSpPr>
          <p:nvPr>
            <p:ph type="pic" idx="1"/>
          </p:nvPr>
        </p:nvSpPr>
        <p:spPr>
          <a:xfrm>
            <a:off x="6451999" y="1961092"/>
            <a:ext cx="19751279" cy="13166725"/>
          </a:xfrm>
        </p:spPr>
        <p:txBody>
          <a:bodyPr/>
          <a:lstStyle>
            <a:lvl1pPr marL="0" indent="0">
              <a:buNone/>
              <a:defRPr sz="2300"/>
            </a:lvl1pPr>
            <a:lvl2pPr marL="326555" indent="0">
              <a:buNone/>
              <a:defRPr sz="2000"/>
            </a:lvl2pPr>
            <a:lvl3pPr marL="653110" indent="0">
              <a:buNone/>
              <a:defRPr sz="1700"/>
            </a:lvl3pPr>
            <a:lvl4pPr marL="979665" indent="0">
              <a:buNone/>
              <a:defRPr sz="1400"/>
            </a:lvl4pPr>
            <a:lvl5pPr marL="1306220" indent="0">
              <a:buNone/>
              <a:defRPr sz="1400"/>
            </a:lvl5pPr>
            <a:lvl6pPr marL="1632776" indent="0">
              <a:buNone/>
              <a:defRPr sz="1400"/>
            </a:lvl6pPr>
            <a:lvl7pPr marL="1959331" indent="0">
              <a:buNone/>
              <a:defRPr sz="1400"/>
            </a:lvl7pPr>
            <a:lvl8pPr marL="2285886" indent="0">
              <a:buNone/>
              <a:defRPr sz="1400"/>
            </a:lvl8pPr>
            <a:lvl9pPr marL="2612441" indent="0">
              <a:buNone/>
              <a:defRPr sz="1400"/>
            </a:lvl9pPr>
          </a:lstStyle>
          <a:p>
            <a:pPr lvl="0"/>
            <a:endParaRPr lang="en-US" noProof="0"/>
          </a:p>
        </p:txBody>
      </p:sp>
      <p:sp>
        <p:nvSpPr>
          <p:cNvPr id="4" name="Text Placeholder 3"/>
          <p:cNvSpPr>
            <a:spLocks noGrp="1"/>
          </p:cNvSpPr>
          <p:nvPr>
            <p:ph type="body" sz="half" idx="2"/>
          </p:nvPr>
        </p:nvSpPr>
        <p:spPr>
          <a:xfrm>
            <a:off x="6451999" y="17175694"/>
            <a:ext cx="19751279" cy="2574925"/>
          </a:xfrm>
        </p:spPr>
        <p:txBody>
          <a:bodyPr/>
          <a:lstStyle>
            <a:lvl1pPr marL="0" indent="0">
              <a:buNone/>
              <a:defRPr sz="1000"/>
            </a:lvl1pPr>
            <a:lvl2pPr marL="326555" indent="0">
              <a:buNone/>
              <a:defRPr sz="900"/>
            </a:lvl2pPr>
            <a:lvl3pPr marL="653110" indent="0">
              <a:buNone/>
              <a:defRPr sz="700"/>
            </a:lvl3pPr>
            <a:lvl4pPr marL="979665" indent="0">
              <a:buNone/>
              <a:defRPr sz="700"/>
            </a:lvl4pPr>
            <a:lvl5pPr marL="1306220" indent="0">
              <a:buNone/>
              <a:defRPr sz="700"/>
            </a:lvl5pPr>
            <a:lvl6pPr marL="1632776" indent="0">
              <a:buNone/>
              <a:defRPr sz="700"/>
            </a:lvl6pPr>
            <a:lvl7pPr marL="1959331" indent="0">
              <a:buNone/>
              <a:defRPr sz="700"/>
            </a:lvl7pPr>
            <a:lvl8pPr marL="2285886" indent="0">
              <a:buNone/>
              <a:defRPr sz="700"/>
            </a:lvl8pPr>
            <a:lvl9pPr marL="2612441" indent="0">
              <a:buNone/>
              <a:defRPr sz="700"/>
            </a:lvl9pPr>
          </a:lstStyle>
          <a:p>
            <a:pPr lvl="0"/>
            <a:r>
              <a:rPr lang="en-US"/>
              <a:t>Click to edit Master text styles</a:t>
            </a:r>
          </a:p>
        </p:txBody>
      </p:sp>
    </p:spTree>
    <p:extLst>
      <p:ext uri="{BB962C8B-B14F-4D97-AF65-F5344CB8AC3E}">
        <p14:creationId xmlns:p14="http://schemas.microsoft.com/office/powerpoint/2010/main" val="2549182335"/>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899233340"/>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24303039" y="848784"/>
            <a:ext cx="7860507" cy="20049067"/>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720329" y="848784"/>
            <a:ext cx="23468411" cy="2004906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8020042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645445" y="878417"/>
            <a:ext cx="29627513" cy="3657600"/>
          </a:xfrm>
          <a:prstGeom prst="rect">
            <a:avLst/>
          </a:prstGeom>
        </p:spPr>
        <p:txBody>
          <a:bodyPr lIns="65311" tIns="32656" rIns="65311" bIns="32656"/>
          <a:lstStyle/>
          <a:p>
            <a:r>
              <a:rPr lang="en-US"/>
              <a:t>Click to edit Master title style</a:t>
            </a:r>
          </a:p>
        </p:txBody>
      </p:sp>
    </p:spTree>
    <p:extLst>
      <p:ext uri="{BB962C8B-B14F-4D97-AF65-F5344CB8AC3E}">
        <p14:creationId xmlns:p14="http://schemas.microsoft.com/office/powerpoint/2010/main" val="82096841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35972727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645445" y="874183"/>
            <a:ext cx="10829927" cy="3717925"/>
          </a:xfrm>
          <a:prstGeom prst="rect">
            <a:avLst/>
          </a:prstGeom>
        </p:spPr>
        <p:txBody>
          <a:bodyPr lIns="65311" tIns="32656" rIns="65311" bIns="32656" anchor="b"/>
          <a:lstStyle>
            <a:lvl1pPr algn="l">
              <a:defRPr sz="1400" b="1"/>
            </a:lvl1pPr>
          </a:lstStyle>
          <a:p>
            <a:r>
              <a:rPr lang="en-US"/>
              <a:t>Click to edit Master title style</a:t>
            </a:r>
          </a:p>
        </p:txBody>
      </p:sp>
      <p:sp>
        <p:nvSpPr>
          <p:cNvPr id="3" name="Content Placeholder 2"/>
          <p:cNvSpPr>
            <a:spLocks noGrp="1"/>
          </p:cNvSpPr>
          <p:nvPr>
            <p:ph idx="1"/>
          </p:nvPr>
        </p:nvSpPr>
        <p:spPr>
          <a:xfrm>
            <a:off x="12870657" y="874184"/>
            <a:ext cx="18402300" cy="18729325"/>
          </a:xfrm>
        </p:spPr>
        <p:txBody>
          <a:bodyPr/>
          <a:lstStyle>
            <a:lvl1pPr>
              <a:defRPr sz="2300"/>
            </a:lvl1pPr>
            <a:lvl2pPr>
              <a:defRPr sz="2000"/>
            </a:lvl2pPr>
            <a:lvl3pPr>
              <a:defRPr sz="17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1645445" y="4592109"/>
            <a:ext cx="10829927" cy="15011400"/>
          </a:xfrm>
        </p:spPr>
        <p:txBody>
          <a:bodyPr/>
          <a:lstStyle>
            <a:lvl1pPr marL="0" indent="0">
              <a:buNone/>
              <a:defRPr sz="1000"/>
            </a:lvl1pPr>
            <a:lvl2pPr marL="326555" indent="0">
              <a:buNone/>
              <a:defRPr sz="900"/>
            </a:lvl2pPr>
            <a:lvl3pPr marL="653110" indent="0">
              <a:buNone/>
              <a:defRPr sz="700"/>
            </a:lvl3pPr>
            <a:lvl4pPr marL="979665" indent="0">
              <a:buNone/>
              <a:defRPr sz="700"/>
            </a:lvl4pPr>
            <a:lvl5pPr marL="1306220" indent="0">
              <a:buNone/>
              <a:defRPr sz="700"/>
            </a:lvl5pPr>
            <a:lvl6pPr marL="1632776" indent="0">
              <a:buNone/>
              <a:defRPr sz="700"/>
            </a:lvl6pPr>
            <a:lvl7pPr marL="1959331" indent="0">
              <a:buNone/>
              <a:defRPr sz="700"/>
            </a:lvl7pPr>
            <a:lvl8pPr marL="2285886" indent="0">
              <a:buNone/>
              <a:defRPr sz="700"/>
            </a:lvl8pPr>
            <a:lvl9pPr marL="2612441" indent="0">
              <a:buNone/>
              <a:defRPr sz="700"/>
            </a:lvl9pPr>
          </a:lstStyle>
          <a:p>
            <a:pPr lvl="0"/>
            <a:r>
              <a:rPr lang="en-US"/>
              <a:t>Click to edit Master text styles</a:t>
            </a:r>
          </a:p>
        </p:txBody>
      </p:sp>
    </p:spTree>
    <p:extLst>
      <p:ext uri="{BB962C8B-B14F-4D97-AF65-F5344CB8AC3E}">
        <p14:creationId xmlns:p14="http://schemas.microsoft.com/office/powerpoint/2010/main" val="67697329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451999" y="15361711"/>
            <a:ext cx="19751279" cy="1813984"/>
          </a:xfrm>
          <a:prstGeom prst="rect">
            <a:avLst/>
          </a:prstGeom>
        </p:spPr>
        <p:txBody>
          <a:bodyPr lIns="65311" tIns="32656" rIns="65311" bIns="32656" anchor="b"/>
          <a:lstStyle>
            <a:lvl1pPr algn="l">
              <a:defRPr sz="1400" b="1"/>
            </a:lvl1pPr>
          </a:lstStyle>
          <a:p>
            <a:r>
              <a:rPr lang="en-US"/>
              <a:t>Click to edit Master title style</a:t>
            </a:r>
          </a:p>
        </p:txBody>
      </p:sp>
      <p:sp>
        <p:nvSpPr>
          <p:cNvPr id="3" name="Picture Placeholder 2"/>
          <p:cNvSpPr>
            <a:spLocks noGrp="1"/>
          </p:cNvSpPr>
          <p:nvPr>
            <p:ph type="pic" idx="1"/>
          </p:nvPr>
        </p:nvSpPr>
        <p:spPr>
          <a:xfrm>
            <a:off x="6451999" y="1961092"/>
            <a:ext cx="19751279" cy="13166725"/>
          </a:xfrm>
        </p:spPr>
        <p:txBody>
          <a:bodyPr/>
          <a:lstStyle>
            <a:lvl1pPr marL="0" indent="0">
              <a:buNone/>
              <a:defRPr sz="2300"/>
            </a:lvl1pPr>
            <a:lvl2pPr marL="326555" indent="0">
              <a:buNone/>
              <a:defRPr sz="2000"/>
            </a:lvl2pPr>
            <a:lvl3pPr marL="653110" indent="0">
              <a:buNone/>
              <a:defRPr sz="1700"/>
            </a:lvl3pPr>
            <a:lvl4pPr marL="979665" indent="0">
              <a:buNone/>
              <a:defRPr sz="1400"/>
            </a:lvl4pPr>
            <a:lvl5pPr marL="1306220" indent="0">
              <a:buNone/>
              <a:defRPr sz="1400"/>
            </a:lvl5pPr>
            <a:lvl6pPr marL="1632776" indent="0">
              <a:buNone/>
              <a:defRPr sz="1400"/>
            </a:lvl6pPr>
            <a:lvl7pPr marL="1959331" indent="0">
              <a:buNone/>
              <a:defRPr sz="1400"/>
            </a:lvl7pPr>
            <a:lvl8pPr marL="2285886" indent="0">
              <a:buNone/>
              <a:defRPr sz="1400"/>
            </a:lvl8pPr>
            <a:lvl9pPr marL="2612441" indent="0">
              <a:buNone/>
              <a:defRPr sz="1400"/>
            </a:lvl9pPr>
          </a:lstStyle>
          <a:p>
            <a:pPr lvl="0"/>
            <a:endParaRPr lang="en-US" noProof="0"/>
          </a:p>
        </p:txBody>
      </p:sp>
      <p:sp>
        <p:nvSpPr>
          <p:cNvPr id="4" name="Text Placeholder 3"/>
          <p:cNvSpPr>
            <a:spLocks noGrp="1"/>
          </p:cNvSpPr>
          <p:nvPr>
            <p:ph type="body" sz="half" idx="2"/>
          </p:nvPr>
        </p:nvSpPr>
        <p:spPr>
          <a:xfrm>
            <a:off x="6451999" y="17175694"/>
            <a:ext cx="19751279" cy="2574925"/>
          </a:xfrm>
        </p:spPr>
        <p:txBody>
          <a:bodyPr/>
          <a:lstStyle>
            <a:lvl1pPr marL="0" indent="0">
              <a:buNone/>
              <a:defRPr sz="1000"/>
            </a:lvl1pPr>
            <a:lvl2pPr marL="326555" indent="0">
              <a:buNone/>
              <a:defRPr sz="900"/>
            </a:lvl2pPr>
            <a:lvl3pPr marL="653110" indent="0">
              <a:buNone/>
              <a:defRPr sz="700"/>
            </a:lvl3pPr>
            <a:lvl4pPr marL="979665" indent="0">
              <a:buNone/>
              <a:defRPr sz="700"/>
            </a:lvl4pPr>
            <a:lvl5pPr marL="1306220" indent="0">
              <a:buNone/>
              <a:defRPr sz="700"/>
            </a:lvl5pPr>
            <a:lvl6pPr marL="1632776" indent="0">
              <a:buNone/>
              <a:defRPr sz="700"/>
            </a:lvl6pPr>
            <a:lvl7pPr marL="1959331" indent="0">
              <a:buNone/>
              <a:defRPr sz="700"/>
            </a:lvl7pPr>
            <a:lvl8pPr marL="2285886" indent="0">
              <a:buNone/>
              <a:defRPr sz="700"/>
            </a:lvl8pPr>
            <a:lvl9pPr marL="2612441" indent="0">
              <a:buNone/>
              <a:defRPr sz="700"/>
            </a:lvl9pPr>
          </a:lstStyle>
          <a:p>
            <a:pPr lvl="0"/>
            <a:r>
              <a:rPr lang="en-US"/>
              <a:t>Click to edit Master text styles</a:t>
            </a:r>
          </a:p>
        </p:txBody>
      </p:sp>
    </p:spTree>
    <p:extLst>
      <p:ext uri="{BB962C8B-B14F-4D97-AF65-F5344CB8AC3E}">
        <p14:creationId xmlns:p14="http://schemas.microsoft.com/office/powerpoint/2010/main" val="35379948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alpha val="0"/>
          </a:schemeClr>
        </a:solidFill>
        <a:effectLst/>
      </p:bgPr>
    </p:bg>
    <p:spTree>
      <p:nvGrpSpPr>
        <p:cNvPr id="1" name=""/>
        <p:cNvGrpSpPr/>
        <p:nvPr/>
      </p:nvGrpSpPr>
      <p:grpSpPr>
        <a:xfrm>
          <a:off x="0" y="0"/>
          <a:ext cx="0" cy="0"/>
          <a:chOff x="0" y="0"/>
          <a:chExt cx="0" cy="0"/>
        </a:xfrm>
      </p:grpSpPr>
      <p:sp>
        <p:nvSpPr>
          <p:cNvPr id="1026" name="Rectangle 7">
            <a:extLst>
              <a:ext uri="{FF2B5EF4-FFF2-40B4-BE49-F238E27FC236}">
                <a16:creationId xmlns:a16="http://schemas.microsoft.com/office/drawing/2014/main" id="{0E027CC9-5170-69D4-8E3B-0D5D02DA7DC2}"/>
              </a:ext>
            </a:extLst>
          </p:cNvPr>
          <p:cNvSpPr>
            <a:spLocks noChangeArrowheads="1"/>
          </p:cNvSpPr>
          <p:nvPr userDrawn="1"/>
        </p:nvSpPr>
        <p:spPr bwMode="auto">
          <a:xfrm>
            <a:off x="0" y="3302000"/>
            <a:ext cx="32918400" cy="18643600"/>
          </a:xfrm>
          <a:prstGeom prst="rect">
            <a:avLst/>
          </a:prstGeom>
          <a:solidFill>
            <a:srgbClr val="AABAC9"/>
          </a:solidFill>
          <a:ln w="9525">
            <a:solidFill>
              <a:schemeClr val="tx1"/>
            </a:solidFill>
            <a:miter lim="800000"/>
            <a:headEnd/>
            <a:tailEnd/>
          </a:ln>
        </p:spPr>
        <p:txBody>
          <a:bodyPr wrap="none" lIns="65311" tIns="32656" rIns="65311" bIns="32656" anchor="ctr"/>
          <a:lstStyle>
            <a:lvl1pPr>
              <a:defRPr sz="2100">
                <a:solidFill>
                  <a:schemeClr val="tx1"/>
                </a:solidFill>
                <a:latin typeface="Arial Narrow" panose="020B0606020202030204" pitchFamily="34" charset="0"/>
                <a:ea typeface="MS PGothic" panose="020B0600070205080204" pitchFamily="34" charset="-128"/>
              </a:defRPr>
            </a:lvl1pPr>
            <a:lvl2pPr marL="742950" indent="-285750">
              <a:defRPr sz="2100">
                <a:solidFill>
                  <a:schemeClr val="tx1"/>
                </a:solidFill>
                <a:latin typeface="Arial Narrow" panose="020B0606020202030204" pitchFamily="34" charset="0"/>
                <a:ea typeface="MS PGothic" panose="020B0600070205080204" pitchFamily="34" charset="-128"/>
              </a:defRPr>
            </a:lvl2pPr>
            <a:lvl3pPr marL="1143000" indent="-228600">
              <a:defRPr sz="2100">
                <a:solidFill>
                  <a:schemeClr val="tx1"/>
                </a:solidFill>
                <a:latin typeface="Arial Narrow" panose="020B0606020202030204" pitchFamily="34" charset="0"/>
                <a:ea typeface="MS PGothic" panose="020B0600070205080204" pitchFamily="34" charset="-128"/>
              </a:defRPr>
            </a:lvl3pPr>
            <a:lvl4pPr marL="1600200" indent="-228600">
              <a:defRPr sz="2100">
                <a:solidFill>
                  <a:schemeClr val="tx1"/>
                </a:solidFill>
                <a:latin typeface="Arial Narrow" panose="020B0606020202030204" pitchFamily="34" charset="0"/>
                <a:ea typeface="MS PGothic" panose="020B0600070205080204" pitchFamily="34" charset="-128"/>
              </a:defRPr>
            </a:lvl4pPr>
            <a:lvl5pPr marL="2057400" indent="-228600">
              <a:defRPr sz="2100">
                <a:solidFill>
                  <a:schemeClr val="tx1"/>
                </a:solidFill>
                <a:latin typeface="Arial Narrow" panose="020B0606020202030204" pitchFamily="34" charset="0"/>
                <a:ea typeface="MS PGothic" panose="020B0600070205080204" pitchFamily="34" charset="-128"/>
              </a:defRPr>
            </a:lvl5pPr>
            <a:lvl6pPr marL="2514600" indent="-228600" eaLnBrk="0" fontAlgn="base" hangingPunct="0">
              <a:spcBef>
                <a:spcPct val="0"/>
              </a:spcBef>
              <a:spcAft>
                <a:spcPct val="0"/>
              </a:spcAft>
              <a:defRPr sz="2100">
                <a:solidFill>
                  <a:schemeClr val="tx1"/>
                </a:solidFill>
                <a:latin typeface="Arial Narrow" panose="020B0606020202030204" pitchFamily="34" charset="0"/>
                <a:ea typeface="MS PGothic" panose="020B0600070205080204" pitchFamily="34" charset="-128"/>
              </a:defRPr>
            </a:lvl6pPr>
            <a:lvl7pPr marL="2971800" indent="-228600" eaLnBrk="0" fontAlgn="base" hangingPunct="0">
              <a:spcBef>
                <a:spcPct val="0"/>
              </a:spcBef>
              <a:spcAft>
                <a:spcPct val="0"/>
              </a:spcAft>
              <a:defRPr sz="2100">
                <a:solidFill>
                  <a:schemeClr val="tx1"/>
                </a:solidFill>
                <a:latin typeface="Arial Narrow" panose="020B0606020202030204" pitchFamily="34" charset="0"/>
                <a:ea typeface="MS PGothic" panose="020B0600070205080204" pitchFamily="34" charset="-128"/>
              </a:defRPr>
            </a:lvl7pPr>
            <a:lvl8pPr marL="3429000" indent="-228600" eaLnBrk="0" fontAlgn="base" hangingPunct="0">
              <a:spcBef>
                <a:spcPct val="0"/>
              </a:spcBef>
              <a:spcAft>
                <a:spcPct val="0"/>
              </a:spcAft>
              <a:defRPr sz="2100">
                <a:solidFill>
                  <a:schemeClr val="tx1"/>
                </a:solidFill>
                <a:latin typeface="Arial Narrow" panose="020B0606020202030204" pitchFamily="34" charset="0"/>
                <a:ea typeface="MS PGothic" panose="020B0600070205080204" pitchFamily="34" charset="-128"/>
              </a:defRPr>
            </a:lvl8pPr>
            <a:lvl9pPr marL="3886200" indent="-228600" eaLnBrk="0" fontAlgn="base" hangingPunct="0">
              <a:spcBef>
                <a:spcPct val="0"/>
              </a:spcBef>
              <a:spcAft>
                <a:spcPct val="0"/>
              </a:spcAft>
              <a:defRPr sz="2100">
                <a:solidFill>
                  <a:schemeClr val="tx1"/>
                </a:solidFill>
                <a:latin typeface="Arial Narrow" panose="020B0606020202030204" pitchFamily="34" charset="0"/>
                <a:ea typeface="MS PGothic" panose="020B0600070205080204" pitchFamily="34" charset="-128"/>
              </a:defRPr>
            </a:lvl9pPr>
          </a:lstStyle>
          <a:p>
            <a:pPr eaLnBrk="1" hangingPunct="1">
              <a:defRPr/>
            </a:pPr>
            <a:endParaRPr lang="en-US" altLang="en-US" dirty="0"/>
          </a:p>
        </p:txBody>
      </p:sp>
      <p:sp>
        <p:nvSpPr>
          <p:cNvPr id="1027" name="Rectangle 8">
            <a:extLst>
              <a:ext uri="{FF2B5EF4-FFF2-40B4-BE49-F238E27FC236}">
                <a16:creationId xmlns:a16="http://schemas.microsoft.com/office/drawing/2014/main" id="{0F61D2AF-08B6-C316-4106-1BB3C5F20551}"/>
              </a:ext>
            </a:extLst>
          </p:cNvPr>
          <p:cNvSpPr>
            <a:spLocks noChangeArrowheads="1"/>
          </p:cNvSpPr>
          <p:nvPr userDrawn="1"/>
        </p:nvSpPr>
        <p:spPr bwMode="auto">
          <a:xfrm>
            <a:off x="0" y="0"/>
            <a:ext cx="32918400" cy="3181350"/>
          </a:xfrm>
          <a:prstGeom prst="rect">
            <a:avLst/>
          </a:prstGeom>
          <a:solidFill>
            <a:srgbClr val="D7D7D7"/>
          </a:solidFill>
          <a:ln w="9525">
            <a:solidFill>
              <a:schemeClr val="tx1"/>
            </a:solidFill>
            <a:miter lim="800000"/>
            <a:headEnd/>
            <a:tailEnd/>
          </a:ln>
        </p:spPr>
        <p:txBody>
          <a:bodyPr wrap="none" lIns="65311" tIns="32656" rIns="65311" bIns="32656" anchor="ctr"/>
          <a:lstStyle>
            <a:lvl1pPr>
              <a:defRPr sz="2100">
                <a:solidFill>
                  <a:schemeClr val="tx1"/>
                </a:solidFill>
                <a:latin typeface="Arial Narrow" panose="020B0606020202030204" pitchFamily="34" charset="0"/>
                <a:ea typeface="MS PGothic" panose="020B0600070205080204" pitchFamily="34" charset="-128"/>
              </a:defRPr>
            </a:lvl1pPr>
            <a:lvl2pPr marL="742950" indent="-285750">
              <a:defRPr sz="2100">
                <a:solidFill>
                  <a:schemeClr val="tx1"/>
                </a:solidFill>
                <a:latin typeface="Arial Narrow" panose="020B0606020202030204" pitchFamily="34" charset="0"/>
                <a:ea typeface="MS PGothic" panose="020B0600070205080204" pitchFamily="34" charset="-128"/>
              </a:defRPr>
            </a:lvl2pPr>
            <a:lvl3pPr marL="1143000" indent="-228600">
              <a:defRPr sz="2100">
                <a:solidFill>
                  <a:schemeClr val="tx1"/>
                </a:solidFill>
                <a:latin typeface="Arial Narrow" panose="020B0606020202030204" pitchFamily="34" charset="0"/>
                <a:ea typeface="MS PGothic" panose="020B0600070205080204" pitchFamily="34" charset="-128"/>
              </a:defRPr>
            </a:lvl3pPr>
            <a:lvl4pPr marL="1600200" indent="-228600">
              <a:defRPr sz="2100">
                <a:solidFill>
                  <a:schemeClr val="tx1"/>
                </a:solidFill>
                <a:latin typeface="Arial Narrow" panose="020B0606020202030204" pitchFamily="34" charset="0"/>
                <a:ea typeface="MS PGothic" panose="020B0600070205080204" pitchFamily="34" charset="-128"/>
              </a:defRPr>
            </a:lvl4pPr>
            <a:lvl5pPr marL="2057400" indent="-228600">
              <a:defRPr sz="2100">
                <a:solidFill>
                  <a:schemeClr val="tx1"/>
                </a:solidFill>
                <a:latin typeface="Arial Narrow" panose="020B0606020202030204" pitchFamily="34" charset="0"/>
                <a:ea typeface="MS PGothic" panose="020B0600070205080204" pitchFamily="34" charset="-128"/>
              </a:defRPr>
            </a:lvl5pPr>
            <a:lvl6pPr marL="2514600" indent="-228600" eaLnBrk="0" fontAlgn="base" hangingPunct="0">
              <a:spcBef>
                <a:spcPct val="0"/>
              </a:spcBef>
              <a:spcAft>
                <a:spcPct val="0"/>
              </a:spcAft>
              <a:defRPr sz="2100">
                <a:solidFill>
                  <a:schemeClr val="tx1"/>
                </a:solidFill>
                <a:latin typeface="Arial Narrow" panose="020B0606020202030204" pitchFamily="34" charset="0"/>
                <a:ea typeface="MS PGothic" panose="020B0600070205080204" pitchFamily="34" charset="-128"/>
              </a:defRPr>
            </a:lvl6pPr>
            <a:lvl7pPr marL="2971800" indent="-228600" eaLnBrk="0" fontAlgn="base" hangingPunct="0">
              <a:spcBef>
                <a:spcPct val="0"/>
              </a:spcBef>
              <a:spcAft>
                <a:spcPct val="0"/>
              </a:spcAft>
              <a:defRPr sz="2100">
                <a:solidFill>
                  <a:schemeClr val="tx1"/>
                </a:solidFill>
                <a:latin typeface="Arial Narrow" panose="020B0606020202030204" pitchFamily="34" charset="0"/>
                <a:ea typeface="MS PGothic" panose="020B0600070205080204" pitchFamily="34" charset="-128"/>
              </a:defRPr>
            </a:lvl7pPr>
            <a:lvl8pPr marL="3429000" indent="-228600" eaLnBrk="0" fontAlgn="base" hangingPunct="0">
              <a:spcBef>
                <a:spcPct val="0"/>
              </a:spcBef>
              <a:spcAft>
                <a:spcPct val="0"/>
              </a:spcAft>
              <a:defRPr sz="2100">
                <a:solidFill>
                  <a:schemeClr val="tx1"/>
                </a:solidFill>
                <a:latin typeface="Arial Narrow" panose="020B0606020202030204" pitchFamily="34" charset="0"/>
                <a:ea typeface="MS PGothic" panose="020B0600070205080204" pitchFamily="34" charset="-128"/>
              </a:defRPr>
            </a:lvl8pPr>
            <a:lvl9pPr marL="3886200" indent="-228600" eaLnBrk="0" fontAlgn="base" hangingPunct="0">
              <a:spcBef>
                <a:spcPct val="0"/>
              </a:spcBef>
              <a:spcAft>
                <a:spcPct val="0"/>
              </a:spcAft>
              <a:defRPr sz="2100">
                <a:solidFill>
                  <a:schemeClr val="tx1"/>
                </a:solidFill>
                <a:latin typeface="Arial Narrow" panose="020B0606020202030204" pitchFamily="34" charset="0"/>
                <a:ea typeface="MS PGothic" panose="020B0600070205080204" pitchFamily="34" charset="-128"/>
              </a:defRPr>
            </a:lvl9pPr>
          </a:lstStyle>
          <a:p>
            <a:pPr eaLnBrk="1" hangingPunct="1">
              <a:defRPr/>
            </a:pPr>
            <a:endParaRPr lang="en-US" altLang="en-US" dirty="0"/>
          </a:p>
        </p:txBody>
      </p:sp>
      <p:sp>
        <p:nvSpPr>
          <p:cNvPr id="1028" name="Rectangle 9">
            <a:extLst>
              <a:ext uri="{FF2B5EF4-FFF2-40B4-BE49-F238E27FC236}">
                <a16:creationId xmlns:a16="http://schemas.microsoft.com/office/drawing/2014/main" id="{942B6ECF-4CA9-0F1B-3604-84D3B91B7E9C}"/>
              </a:ext>
            </a:extLst>
          </p:cNvPr>
          <p:cNvSpPr>
            <a:spLocks noChangeArrowheads="1"/>
          </p:cNvSpPr>
          <p:nvPr userDrawn="1"/>
        </p:nvSpPr>
        <p:spPr bwMode="auto">
          <a:xfrm>
            <a:off x="0" y="3200400"/>
            <a:ext cx="32918400" cy="87313"/>
          </a:xfrm>
          <a:prstGeom prst="rect">
            <a:avLst/>
          </a:prstGeom>
          <a:solidFill>
            <a:schemeClr val="tx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65311" tIns="32656" rIns="65311" bIns="32656" anchor="ctr"/>
          <a:lstStyle>
            <a:lvl1pPr>
              <a:defRPr sz="2100">
                <a:solidFill>
                  <a:schemeClr val="tx1"/>
                </a:solidFill>
                <a:latin typeface="Arial Narrow" panose="020B0606020202030204" pitchFamily="34" charset="0"/>
                <a:ea typeface="MS PGothic" panose="020B0600070205080204" pitchFamily="34" charset="-128"/>
              </a:defRPr>
            </a:lvl1pPr>
            <a:lvl2pPr marL="742950" indent="-285750">
              <a:defRPr sz="2100">
                <a:solidFill>
                  <a:schemeClr val="tx1"/>
                </a:solidFill>
                <a:latin typeface="Arial Narrow" panose="020B0606020202030204" pitchFamily="34" charset="0"/>
                <a:ea typeface="MS PGothic" panose="020B0600070205080204" pitchFamily="34" charset="-128"/>
              </a:defRPr>
            </a:lvl2pPr>
            <a:lvl3pPr marL="1143000" indent="-228600">
              <a:defRPr sz="2100">
                <a:solidFill>
                  <a:schemeClr val="tx1"/>
                </a:solidFill>
                <a:latin typeface="Arial Narrow" panose="020B0606020202030204" pitchFamily="34" charset="0"/>
                <a:ea typeface="MS PGothic" panose="020B0600070205080204" pitchFamily="34" charset="-128"/>
              </a:defRPr>
            </a:lvl3pPr>
            <a:lvl4pPr marL="1600200" indent="-228600">
              <a:defRPr sz="2100">
                <a:solidFill>
                  <a:schemeClr val="tx1"/>
                </a:solidFill>
                <a:latin typeface="Arial Narrow" panose="020B0606020202030204" pitchFamily="34" charset="0"/>
                <a:ea typeface="MS PGothic" panose="020B0600070205080204" pitchFamily="34" charset="-128"/>
              </a:defRPr>
            </a:lvl4pPr>
            <a:lvl5pPr marL="2057400" indent="-228600">
              <a:defRPr sz="2100">
                <a:solidFill>
                  <a:schemeClr val="tx1"/>
                </a:solidFill>
                <a:latin typeface="Arial Narrow" panose="020B0606020202030204" pitchFamily="34" charset="0"/>
                <a:ea typeface="MS PGothic" panose="020B0600070205080204" pitchFamily="34" charset="-128"/>
              </a:defRPr>
            </a:lvl5pPr>
            <a:lvl6pPr marL="2514600" indent="-228600" eaLnBrk="0" fontAlgn="base" hangingPunct="0">
              <a:spcBef>
                <a:spcPct val="0"/>
              </a:spcBef>
              <a:spcAft>
                <a:spcPct val="0"/>
              </a:spcAft>
              <a:defRPr sz="2100">
                <a:solidFill>
                  <a:schemeClr val="tx1"/>
                </a:solidFill>
                <a:latin typeface="Arial Narrow" panose="020B0606020202030204" pitchFamily="34" charset="0"/>
                <a:ea typeface="MS PGothic" panose="020B0600070205080204" pitchFamily="34" charset="-128"/>
              </a:defRPr>
            </a:lvl6pPr>
            <a:lvl7pPr marL="2971800" indent="-228600" eaLnBrk="0" fontAlgn="base" hangingPunct="0">
              <a:spcBef>
                <a:spcPct val="0"/>
              </a:spcBef>
              <a:spcAft>
                <a:spcPct val="0"/>
              </a:spcAft>
              <a:defRPr sz="2100">
                <a:solidFill>
                  <a:schemeClr val="tx1"/>
                </a:solidFill>
                <a:latin typeface="Arial Narrow" panose="020B0606020202030204" pitchFamily="34" charset="0"/>
                <a:ea typeface="MS PGothic" panose="020B0600070205080204" pitchFamily="34" charset="-128"/>
              </a:defRPr>
            </a:lvl7pPr>
            <a:lvl8pPr marL="3429000" indent="-228600" eaLnBrk="0" fontAlgn="base" hangingPunct="0">
              <a:spcBef>
                <a:spcPct val="0"/>
              </a:spcBef>
              <a:spcAft>
                <a:spcPct val="0"/>
              </a:spcAft>
              <a:defRPr sz="2100">
                <a:solidFill>
                  <a:schemeClr val="tx1"/>
                </a:solidFill>
                <a:latin typeface="Arial Narrow" panose="020B0606020202030204" pitchFamily="34" charset="0"/>
                <a:ea typeface="MS PGothic" panose="020B0600070205080204" pitchFamily="34" charset="-128"/>
              </a:defRPr>
            </a:lvl8pPr>
            <a:lvl9pPr marL="3886200" indent="-228600" eaLnBrk="0" fontAlgn="base" hangingPunct="0">
              <a:spcBef>
                <a:spcPct val="0"/>
              </a:spcBef>
              <a:spcAft>
                <a:spcPct val="0"/>
              </a:spcAft>
              <a:defRPr sz="2100">
                <a:solidFill>
                  <a:schemeClr val="tx1"/>
                </a:solidFill>
                <a:latin typeface="Arial Narrow" panose="020B0606020202030204" pitchFamily="34" charset="0"/>
                <a:ea typeface="MS PGothic" panose="020B0600070205080204" pitchFamily="34" charset="-128"/>
              </a:defRPr>
            </a:lvl9pPr>
          </a:lstStyle>
          <a:p>
            <a:pPr eaLnBrk="1" hangingPunct="1">
              <a:defRPr/>
            </a:pPr>
            <a:endParaRPr lang="en-US" altLang="en-US" dirty="0"/>
          </a:p>
        </p:txBody>
      </p:sp>
      <p:sp>
        <p:nvSpPr>
          <p:cNvPr id="1029" name="Rectangle 10">
            <a:extLst>
              <a:ext uri="{FF2B5EF4-FFF2-40B4-BE49-F238E27FC236}">
                <a16:creationId xmlns:a16="http://schemas.microsoft.com/office/drawing/2014/main" id="{D5A42529-CA5C-D59A-ED45-7B04B8648F6C}"/>
              </a:ext>
            </a:extLst>
          </p:cNvPr>
          <p:cNvSpPr>
            <a:spLocks noChangeArrowheads="1"/>
          </p:cNvSpPr>
          <p:nvPr userDrawn="1"/>
        </p:nvSpPr>
        <p:spPr bwMode="auto">
          <a:xfrm>
            <a:off x="514350" y="3759200"/>
            <a:ext cx="7486650" cy="17699038"/>
          </a:xfrm>
          <a:prstGeom prst="rect">
            <a:avLst/>
          </a:prstGeom>
          <a:solidFill>
            <a:srgbClr val="D7D7D7"/>
          </a:solidFill>
          <a:ln w="12700">
            <a:solidFill>
              <a:srgbClr val="FF0000"/>
            </a:solidFill>
            <a:miter lim="800000"/>
            <a:headEnd/>
            <a:tailEnd/>
          </a:ln>
        </p:spPr>
        <p:txBody>
          <a:bodyPr wrap="none" lIns="65311" tIns="32656" rIns="65311" bIns="32656" anchor="ctr"/>
          <a:lstStyle>
            <a:lvl1pPr>
              <a:defRPr sz="2100">
                <a:solidFill>
                  <a:schemeClr val="tx1"/>
                </a:solidFill>
                <a:latin typeface="Arial Narrow" panose="020B0606020202030204" pitchFamily="34" charset="0"/>
                <a:ea typeface="MS PGothic" panose="020B0600070205080204" pitchFamily="34" charset="-128"/>
              </a:defRPr>
            </a:lvl1pPr>
            <a:lvl2pPr marL="742950" indent="-285750">
              <a:defRPr sz="2100">
                <a:solidFill>
                  <a:schemeClr val="tx1"/>
                </a:solidFill>
                <a:latin typeface="Arial Narrow" panose="020B0606020202030204" pitchFamily="34" charset="0"/>
                <a:ea typeface="MS PGothic" panose="020B0600070205080204" pitchFamily="34" charset="-128"/>
              </a:defRPr>
            </a:lvl2pPr>
            <a:lvl3pPr marL="1143000" indent="-228600">
              <a:defRPr sz="2100">
                <a:solidFill>
                  <a:schemeClr val="tx1"/>
                </a:solidFill>
                <a:latin typeface="Arial Narrow" panose="020B0606020202030204" pitchFamily="34" charset="0"/>
                <a:ea typeface="MS PGothic" panose="020B0600070205080204" pitchFamily="34" charset="-128"/>
              </a:defRPr>
            </a:lvl3pPr>
            <a:lvl4pPr marL="1600200" indent="-228600">
              <a:defRPr sz="2100">
                <a:solidFill>
                  <a:schemeClr val="tx1"/>
                </a:solidFill>
                <a:latin typeface="Arial Narrow" panose="020B0606020202030204" pitchFamily="34" charset="0"/>
                <a:ea typeface="MS PGothic" panose="020B0600070205080204" pitchFamily="34" charset="-128"/>
              </a:defRPr>
            </a:lvl4pPr>
            <a:lvl5pPr marL="2057400" indent="-228600">
              <a:defRPr sz="2100">
                <a:solidFill>
                  <a:schemeClr val="tx1"/>
                </a:solidFill>
                <a:latin typeface="Arial Narrow" panose="020B0606020202030204" pitchFamily="34" charset="0"/>
                <a:ea typeface="MS PGothic" panose="020B0600070205080204" pitchFamily="34" charset="-128"/>
              </a:defRPr>
            </a:lvl5pPr>
            <a:lvl6pPr marL="2514600" indent="-228600" eaLnBrk="0" fontAlgn="base" hangingPunct="0">
              <a:spcBef>
                <a:spcPct val="0"/>
              </a:spcBef>
              <a:spcAft>
                <a:spcPct val="0"/>
              </a:spcAft>
              <a:defRPr sz="2100">
                <a:solidFill>
                  <a:schemeClr val="tx1"/>
                </a:solidFill>
                <a:latin typeface="Arial Narrow" panose="020B0606020202030204" pitchFamily="34" charset="0"/>
                <a:ea typeface="MS PGothic" panose="020B0600070205080204" pitchFamily="34" charset="-128"/>
              </a:defRPr>
            </a:lvl6pPr>
            <a:lvl7pPr marL="2971800" indent="-228600" eaLnBrk="0" fontAlgn="base" hangingPunct="0">
              <a:spcBef>
                <a:spcPct val="0"/>
              </a:spcBef>
              <a:spcAft>
                <a:spcPct val="0"/>
              </a:spcAft>
              <a:defRPr sz="2100">
                <a:solidFill>
                  <a:schemeClr val="tx1"/>
                </a:solidFill>
                <a:latin typeface="Arial Narrow" panose="020B0606020202030204" pitchFamily="34" charset="0"/>
                <a:ea typeface="MS PGothic" panose="020B0600070205080204" pitchFamily="34" charset="-128"/>
              </a:defRPr>
            </a:lvl7pPr>
            <a:lvl8pPr marL="3429000" indent="-228600" eaLnBrk="0" fontAlgn="base" hangingPunct="0">
              <a:spcBef>
                <a:spcPct val="0"/>
              </a:spcBef>
              <a:spcAft>
                <a:spcPct val="0"/>
              </a:spcAft>
              <a:defRPr sz="2100">
                <a:solidFill>
                  <a:schemeClr val="tx1"/>
                </a:solidFill>
                <a:latin typeface="Arial Narrow" panose="020B0606020202030204" pitchFamily="34" charset="0"/>
                <a:ea typeface="MS PGothic" panose="020B0600070205080204" pitchFamily="34" charset="-128"/>
              </a:defRPr>
            </a:lvl8pPr>
            <a:lvl9pPr marL="3886200" indent="-228600" eaLnBrk="0" fontAlgn="base" hangingPunct="0">
              <a:spcBef>
                <a:spcPct val="0"/>
              </a:spcBef>
              <a:spcAft>
                <a:spcPct val="0"/>
              </a:spcAft>
              <a:defRPr sz="2100">
                <a:solidFill>
                  <a:schemeClr val="tx1"/>
                </a:solidFill>
                <a:latin typeface="Arial Narrow" panose="020B0606020202030204" pitchFamily="34" charset="0"/>
                <a:ea typeface="MS PGothic" panose="020B0600070205080204" pitchFamily="34" charset="-128"/>
              </a:defRPr>
            </a:lvl9pPr>
          </a:lstStyle>
          <a:p>
            <a:pPr eaLnBrk="1" hangingPunct="1">
              <a:defRPr/>
            </a:pPr>
            <a:endParaRPr lang="en-US" altLang="en-US" dirty="0"/>
          </a:p>
        </p:txBody>
      </p:sp>
      <p:sp>
        <p:nvSpPr>
          <p:cNvPr id="1030" name="Rectangle 11">
            <a:extLst>
              <a:ext uri="{FF2B5EF4-FFF2-40B4-BE49-F238E27FC236}">
                <a16:creationId xmlns:a16="http://schemas.microsoft.com/office/drawing/2014/main" id="{41E7153D-730E-BCC9-4988-7AC4EB4AB934}"/>
              </a:ext>
            </a:extLst>
          </p:cNvPr>
          <p:cNvSpPr>
            <a:spLocks noChangeArrowheads="1"/>
          </p:cNvSpPr>
          <p:nvPr userDrawn="1"/>
        </p:nvSpPr>
        <p:spPr bwMode="auto">
          <a:xfrm>
            <a:off x="8613775" y="3759200"/>
            <a:ext cx="7486650" cy="17699038"/>
          </a:xfrm>
          <a:prstGeom prst="rect">
            <a:avLst/>
          </a:prstGeom>
          <a:solidFill>
            <a:srgbClr val="D7D7D7"/>
          </a:solidFill>
          <a:ln w="12700">
            <a:solidFill>
              <a:srgbClr val="FF0000"/>
            </a:solidFill>
            <a:miter lim="800000"/>
            <a:headEnd/>
            <a:tailEnd/>
          </a:ln>
        </p:spPr>
        <p:txBody>
          <a:bodyPr wrap="none" lIns="65311" tIns="32656" rIns="65311" bIns="32656" anchor="ctr"/>
          <a:lstStyle>
            <a:lvl1pPr>
              <a:defRPr sz="2100">
                <a:solidFill>
                  <a:schemeClr val="tx1"/>
                </a:solidFill>
                <a:latin typeface="Arial Narrow" panose="020B0606020202030204" pitchFamily="34" charset="0"/>
                <a:ea typeface="MS PGothic" panose="020B0600070205080204" pitchFamily="34" charset="-128"/>
              </a:defRPr>
            </a:lvl1pPr>
            <a:lvl2pPr marL="742950" indent="-285750">
              <a:defRPr sz="2100">
                <a:solidFill>
                  <a:schemeClr val="tx1"/>
                </a:solidFill>
                <a:latin typeface="Arial Narrow" panose="020B0606020202030204" pitchFamily="34" charset="0"/>
                <a:ea typeface="MS PGothic" panose="020B0600070205080204" pitchFamily="34" charset="-128"/>
              </a:defRPr>
            </a:lvl2pPr>
            <a:lvl3pPr marL="1143000" indent="-228600">
              <a:defRPr sz="2100">
                <a:solidFill>
                  <a:schemeClr val="tx1"/>
                </a:solidFill>
                <a:latin typeface="Arial Narrow" panose="020B0606020202030204" pitchFamily="34" charset="0"/>
                <a:ea typeface="MS PGothic" panose="020B0600070205080204" pitchFamily="34" charset="-128"/>
              </a:defRPr>
            </a:lvl3pPr>
            <a:lvl4pPr marL="1600200" indent="-228600">
              <a:defRPr sz="2100">
                <a:solidFill>
                  <a:schemeClr val="tx1"/>
                </a:solidFill>
                <a:latin typeface="Arial Narrow" panose="020B0606020202030204" pitchFamily="34" charset="0"/>
                <a:ea typeface="MS PGothic" panose="020B0600070205080204" pitchFamily="34" charset="-128"/>
              </a:defRPr>
            </a:lvl4pPr>
            <a:lvl5pPr marL="2057400" indent="-228600">
              <a:defRPr sz="2100">
                <a:solidFill>
                  <a:schemeClr val="tx1"/>
                </a:solidFill>
                <a:latin typeface="Arial Narrow" panose="020B0606020202030204" pitchFamily="34" charset="0"/>
                <a:ea typeface="MS PGothic" panose="020B0600070205080204" pitchFamily="34" charset="-128"/>
              </a:defRPr>
            </a:lvl5pPr>
            <a:lvl6pPr marL="2514600" indent="-228600" eaLnBrk="0" fontAlgn="base" hangingPunct="0">
              <a:spcBef>
                <a:spcPct val="0"/>
              </a:spcBef>
              <a:spcAft>
                <a:spcPct val="0"/>
              </a:spcAft>
              <a:defRPr sz="2100">
                <a:solidFill>
                  <a:schemeClr val="tx1"/>
                </a:solidFill>
                <a:latin typeface="Arial Narrow" panose="020B0606020202030204" pitchFamily="34" charset="0"/>
                <a:ea typeface="MS PGothic" panose="020B0600070205080204" pitchFamily="34" charset="-128"/>
              </a:defRPr>
            </a:lvl6pPr>
            <a:lvl7pPr marL="2971800" indent="-228600" eaLnBrk="0" fontAlgn="base" hangingPunct="0">
              <a:spcBef>
                <a:spcPct val="0"/>
              </a:spcBef>
              <a:spcAft>
                <a:spcPct val="0"/>
              </a:spcAft>
              <a:defRPr sz="2100">
                <a:solidFill>
                  <a:schemeClr val="tx1"/>
                </a:solidFill>
                <a:latin typeface="Arial Narrow" panose="020B0606020202030204" pitchFamily="34" charset="0"/>
                <a:ea typeface="MS PGothic" panose="020B0600070205080204" pitchFamily="34" charset="-128"/>
              </a:defRPr>
            </a:lvl7pPr>
            <a:lvl8pPr marL="3429000" indent="-228600" eaLnBrk="0" fontAlgn="base" hangingPunct="0">
              <a:spcBef>
                <a:spcPct val="0"/>
              </a:spcBef>
              <a:spcAft>
                <a:spcPct val="0"/>
              </a:spcAft>
              <a:defRPr sz="2100">
                <a:solidFill>
                  <a:schemeClr val="tx1"/>
                </a:solidFill>
                <a:latin typeface="Arial Narrow" panose="020B0606020202030204" pitchFamily="34" charset="0"/>
                <a:ea typeface="MS PGothic" panose="020B0600070205080204" pitchFamily="34" charset="-128"/>
              </a:defRPr>
            </a:lvl8pPr>
            <a:lvl9pPr marL="3886200" indent="-228600" eaLnBrk="0" fontAlgn="base" hangingPunct="0">
              <a:spcBef>
                <a:spcPct val="0"/>
              </a:spcBef>
              <a:spcAft>
                <a:spcPct val="0"/>
              </a:spcAft>
              <a:defRPr sz="2100">
                <a:solidFill>
                  <a:schemeClr val="tx1"/>
                </a:solidFill>
                <a:latin typeface="Arial Narrow" panose="020B0606020202030204" pitchFamily="34" charset="0"/>
                <a:ea typeface="MS PGothic" panose="020B0600070205080204" pitchFamily="34" charset="-128"/>
              </a:defRPr>
            </a:lvl9pPr>
          </a:lstStyle>
          <a:p>
            <a:pPr eaLnBrk="1" hangingPunct="1">
              <a:defRPr/>
            </a:pPr>
            <a:endParaRPr lang="en-US" altLang="en-US" dirty="0"/>
          </a:p>
        </p:txBody>
      </p:sp>
      <p:sp>
        <p:nvSpPr>
          <p:cNvPr id="1031" name="Rectangle 12">
            <a:extLst>
              <a:ext uri="{FF2B5EF4-FFF2-40B4-BE49-F238E27FC236}">
                <a16:creationId xmlns:a16="http://schemas.microsoft.com/office/drawing/2014/main" id="{79C6606D-1D6C-BC7E-9692-EC8D14CF2400}"/>
              </a:ext>
            </a:extLst>
          </p:cNvPr>
          <p:cNvSpPr>
            <a:spLocks noChangeArrowheads="1"/>
          </p:cNvSpPr>
          <p:nvPr userDrawn="1"/>
        </p:nvSpPr>
        <p:spPr bwMode="auto">
          <a:xfrm>
            <a:off x="16705263" y="3759200"/>
            <a:ext cx="7486650" cy="17699038"/>
          </a:xfrm>
          <a:prstGeom prst="rect">
            <a:avLst/>
          </a:prstGeom>
          <a:solidFill>
            <a:srgbClr val="D7D7D7"/>
          </a:solidFill>
          <a:ln w="12700">
            <a:solidFill>
              <a:srgbClr val="FF0000"/>
            </a:solidFill>
            <a:miter lim="800000"/>
            <a:headEnd/>
            <a:tailEnd/>
          </a:ln>
        </p:spPr>
        <p:txBody>
          <a:bodyPr wrap="none" lIns="65311" tIns="32656" rIns="65311" bIns="32656" anchor="ctr"/>
          <a:lstStyle>
            <a:lvl1pPr>
              <a:defRPr sz="2100">
                <a:solidFill>
                  <a:schemeClr val="tx1"/>
                </a:solidFill>
                <a:latin typeface="Arial Narrow" panose="020B0606020202030204" pitchFamily="34" charset="0"/>
                <a:ea typeface="MS PGothic" panose="020B0600070205080204" pitchFamily="34" charset="-128"/>
              </a:defRPr>
            </a:lvl1pPr>
            <a:lvl2pPr marL="742950" indent="-285750">
              <a:defRPr sz="2100">
                <a:solidFill>
                  <a:schemeClr val="tx1"/>
                </a:solidFill>
                <a:latin typeface="Arial Narrow" panose="020B0606020202030204" pitchFamily="34" charset="0"/>
                <a:ea typeface="MS PGothic" panose="020B0600070205080204" pitchFamily="34" charset="-128"/>
              </a:defRPr>
            </a:lvl2pPr>
            <a:lvl3pPr marL="1143000" indent="-228600">
              <a:defRPr sz="2100">
                <a:solidFill>
                  <a:schemeClr val="tx1"/>
                </a:solidFill>
                <a:latin typeface="Arial Narrow" panose="020B0606020202030204" pitchFamily="34" charset="0"/>
                <a:ea typeface="MS PGothic" panose="020B0600070205080204" pitchFamily="34" charset="-128"/>
              </a:defRPr>
            </a:lvl3pPr>
            <a:lvl4pPr marL="1600200" indent="-228600">
              <a:defRPr sz="2100">
                <a:solidFill>
                  <a:schemeClr val="tx1"/>
                </a:solidFill>
                <a:latin typeface="Arial Narrow" panose="020B0606020202030204" pitchFamily="34" charset="0"/>
                <a:ea typeface="MS PGothic" panose="020B0600070205080204" pitchFamily="34" charset="-128"/>
              </a:defRPr>
            </a:lvl4pPr>
            <a:lvl5pPr marL="2057400" indent="-228600">
              <a:defRPr sz="2100">
                <a:solidFill>
                  <a:schemeClr val="tx1"/>
                </a:solidFill>
                <a:latin typeface="Arial Narrow" panose="020B0606020202030204" pitchFamily="34" charset="0"/>
                <a:ea typeface="MS PGothic" panose="020B0600070205080204" pitchFamily="34" charset="-128"/>
              </a:defRPr>
            </a:lvl5pPr>
            <a:lvl6pPr marL="2514600" indent="-228600" eaLnBrk="0" fontAlgn="base" hangingPunct="0">
              <a:spcBef>
                <a:spcPct val="0"/>
              </a:spcBef>
              <a:spcAft>
                <a:spcPct val="0"/>
              </a:spcAft>
              <a:defRPr sz="2100">
                <a:solidFill>
                  <a:schemeClr val="tx1"/>
                </a:solidFill>
                <a:latin typeface="Arial Narrow" panose="020B0606020202030204" pitchFamily="34" charset="0"/>
                <a:ea typeface="MS PGothic" panose="020B0600070205080204" pitchFamily="34" charset="-128"/>
              </a:defRPr>
            </a:lvl6pPr>
            <a:lvl7pPr marL="2971800" indent="-228600" eaLnBrk="0" fontAlgn="base" hangingPunct="0">
              <a:spcBef>
                <a:spcPct val="0"/>
              </a:spcBef>
              <a:spcAft>
                <a:spcPct val="0"/>
              </a:spcAft>
              <a:defRPr sz="2100">
                <a:solidFill>
                  <a:schemeClr val="tx1"/>
                </a:solidFill>
                <a:latin typeface="Arial Narrow" panose="020B0606020202030204" pitchFamily="34" charset="0"/>
                <a:ea typeface="MS PGothic" panose="020B0600070205080204" pitchFamily="34" charset="-128"/>
              </a:defRPr>
            </a:lvl7pPr>
            <a:lvl8pPr marL="3429000" indent="-228600" eaLnBrk="0" fontAlgn="base" hangingPunct="0">
              <a:spcBef>
                <a:spcPct val="0"/>
              </a:spcBef>
              <a:spcAft>
                <a:spcPct val="0"/>
              </a:spcAft>
              <a:defRPr sz="2100">
                <a:solidFill>
                  <a:schemeClr val="tx1"/>
                </a:solidFill>
                <a:latin typeface="Arial Narrow" panose="020B0606020202030204" pitchFamily="34" charset="0"/>
                <a:ea typeface="MS PGothic" panose="020B0600070205080204" pitchFamily="34" charset="-128"/>
              </a:defRPr>
            </a:lvl8pPr>
            <a:lvl9pPr marL="3886200" indent="-228600" eaLnBrk="0" fontAlgn="base" hangingPunct="0">
              <a:spcBef>
                <a:spcPct val="0"/>
              </a:spcBef>
              <a:spcAft>
                <a:spcPct val="0"/>
              </a:spcAft>
              <a:defRPr sz="2100">
                <a:solidFill>
                  <a:schemeClr val="tx1"/>
                </a:solidFill>
                <a:latin typeface="Arial Narrow" panose="020B0606020202030204" pitchFamily="34" charset="0"/>
                <a:ea typeface="MS PGothic" panose="020B0600070205080204" pitchFamily="34" charset="-128"/>
              </a:defRPr>
            </a:lvl9pPr>
          </a:lstStyle>
          <a:p>
            <a:pPr eaLnBrk="1" hangingPunct="1">
              <a:defRPr/>
            </a:pPr>
            <a:endParaRPr lang="en-US" altLang="en-US" dirty="0"/>
          </a:p>
        </p:txBody>
      </p:sp>
      <p:sp>
        <p:nvSpPr>
          <p:cNvPr id="1032" name="Rectangle 13">
            <a:extLst>
              <a:ext uri="{FF2B5EF4-FFF2-40B4-BE49-F238E27FC236}">
                <a16:creationId xmlns:a16="http://schemas.microsoft.com/office/drawing/2014/main" id="{43C520BC-6391-48CA-3B4C-4E1793528585}"/>
              </a:ext>
            </a:extLst>
          </p:cNvPr>
          <p:cNvSpPr>
            <a:spLocks noChangeArrowheads="1"/>
          </p:cNvSpPr>
          <p:nvPr userDrawn="1"/>
        </p:nvSpPr>
        <p:spPr bwMode="auto">
          <a:xfrm>
            <a:off x="24803100" y="3759200"/>
            <a:ext cx="7486650" cy="17699038"/>
          </a:xfrm>
          <a:prstGeom prst="rect">
            <a:avLst/>
          </a:prstGeom>
          <a:solidFill>
            <a:srgbClr val="D7D7D7"/>
          </a:solidFill>
          <a:ln w="12700">
            <a:solidFill>
              <a:srgbClr val="FF0000"/>
            </a:solidFill>
            <a:miter lim="800000"/>
            <a:headEnd/>
            <a:tailEnd/>
          </a:ln>
        </p:spPr>
        <p:txBody>
          <a:bodyPr wrap="none" lIns="65311" tIns="32656" rIns="65311" bIns="32656" anchor="ctr"/>
          <a:lstStyle>
            <a:lvl1pPr>
              <a:defRPr sz="2100">
                <a:solidFill>
                  <a:schemeClr val="tx1"/>
                </a:solidFill>
                <a:latin typeface="Arial Narrow" panose="020B0606020202030204" pitchFamily="34" charset="0"/>
                <a:ea typeface="MS PGothic" panose="020B0600070205080204" pitchFamily="34" charset="-128"/>
              </a:defRPr>
            </a:lvl1pPr>
            <a:lvl2pPr marL="742950" indent="-285750">
              <a:defRPr sz="2100">
                <a:solidFill>
                  <a:schemeClr val="tx1"/>
                </a:solidFill>
                <a:latin typeface="Arial Narrow" panose="020B0606020202030204" pitchFamily="34" charset="0"/>
                <a:ea typeface="MS PGothic" panose="020B0600070205080204" pitchFamily="34" charset="-128"/>
              </a:defRPr>
            </a:lvl2pPr>
            <a:lvl3pPr marL="1143000" indent="-228600">
              <a:defRPr sz="2100">
                <a:solidFill>
                  <a:schemeClr val="tx1"/>
                </a:solidFill>
                <a:latin typeface="Arial Narrow" panose="020B0606020202030204" pitchFamily="34" charset="0"/>
                <a:ea typeface="MS PGothic" panose="020B0600070205080204" pitchFamily="34" charset="-128"/>
              </a:defRPr>
            </a:lvl3pPr>
            <a:lvl4pPr marL="1600200" indent="-228600">
              <a:defRPr sz="2100">
                <a:solidFill>
                  <a:schemeClr val="tx1"/>
                </a:solidFill>
                <a:latin typeface="Arial Narrow" panose="020B0606020202030204" pitchFamily="34" charset="0"/>
                <a:ea typeface="MS PGothic" panose="020B0600070205080204" pitchFamily="34" charset="-128"/>
              </a:defRPr>
            </a:lvl4pPr>
            <a:lvl5pPr marL="2057400" indent="-228600">
              <a:defRPr sz="2100">
                <a:solidFill>
                  <a:schemeClr val="tx1"/>
                </a:solidFill>
                <a:latin typeface="Arial Narrow" panose="020B0606020202030204" pitchFamily="34" charset="0"/>
                <a:ea typeface="MS PGothic" panose="020B0600070205080204" pitchFamily="34" charset="-128"/>
              </a:defRPr>
            </a:lvl5pPr>
            <a:lvl6pPr marL="2514600" indent="-228600" eaLnBrk="0" fontAlgn="base" hangingPunct="0">
              <a:spcBef>
                <a:spcPct val="0"/>
              </a:spcBef>
              <a:spcAft>
                <a:spcPct val="0"/>
              </a:spcAft>
              <a:defRPr sz="2100">
                <a:solidFill>
                  <a:schemeClr val="tx1"/>
                </a:solidFill>
                <a:latin typeface="Arial Narrow" panose="020B0606020202030204" pitchFamily="34" charset="0"/>
                <a:ea typeface="MS PGothic" panose="020B0600070205080204" pitchFamily="34" charset="-128"/>
              </a:defRPr>
            </a:lvl6pPr>
            <a:lvl7pPr marL="2971800" indent="-228600" eaLnBrk="0" fontAlgn="base" hangingPunct="0">
              <a:spcBef>
                <a:spcPct val="0"/>
              </a:spcBef>
              <a:spcAft>
                <a:spcPct val="0"/>
              </a:spcAft>
              <a:defRPr sz="2100">
                <a:solidFill>
                  <a:schemeClr val="tx1"/>
                </a:solidFill>
                <a:latin typeface="Arial Narrow" panose="020B0606020202030204" pitchFamily="34" charset="0"/>
                <a:ea typeface="MS PGothic" panose="020B0600070205080204" pitchFamily="34" charset="-128"/>
              </a:defRPr>
            </a:lvl7pPr>
            <a:lvl8pPr marL="3429000" indent="-228600" eaLnBrk="0" fontAlgn="base" hangingPunct="0">
              <a:spcBef>
                <a:spcPct val="0"/>
              </a:spcBef>
              <a:spcAft>
                <a:spcPct val="0"/>
              </a:spcAft>
              <a:defRPr sz="2100">
                <a:solidFill>
                  <a:schemeClr val="tx1"/>
                </a:solidFill>
                <a:latin typeface="Arial Narrow" panose="020B0606020202030204" pitchFamily="34" charset="0"/>
                <a:ea typeface="MS PGothic" panose="020B0600070205080204" pitchFamily="34" charset="-128"/>
              </a:defRPr>
            </a:lvl8pPr>
            <a:lvl9pPr marL="3886200" indent="-228600" eaLnBrk="0" fontAlgn="base" hangingPunct="0">
              <a:spcBef>
                <a:spcPct val="0"/>
              </a:spcBef>
              <a:spcAft>
                <a:spcPct val="0"/>
              </a:spcAft>
              <a:defRPr sz="2100">
                <a:solidFill>
                  <a:schemeClr val="tx1"/>
                </a:solidFill>
                <a:latin typeface="Arial Narrow" panose="020B0606020202030204" pitchFamily="34" charset="0"/>
                <a:ea typeface="MS PGothic" panose="020B0600070205080204" pitchFamily="34" charset="-128"/>
              </a:defRPr>
            </a:lvl9pPr>
          </a:lstStyle>
          <a:p>
            <a:pPr eaLnBrk="1" hangingPunct="1">
              <a:defRPr/>
            </a:pPr>
            <a:endParaRPr lang="en-US" altLang="en-US" dirty="0"/>
          </a:p>
        </p:txBody>
      </p:sp>
      <p:sp>
        <p:nvSpPr>
          <p:cNvPr id="1033" name="Rectangle 16">
            <a:extLst>
              <a:ext uri="{FF2B5EF4-FFF2-40B4-BE49-F238E27FC236}">
                <a16:creationId xmlns:a16="http://schemas.microsoft.com/office/drawing/2014/main" id="{741E0E42-20B6-4467-DB2F-E06CFD6641BB}"/>
              </a:ext>
            </a:extLst>
          </p:cNvPr>
          <p:cNvSpPr>
            <a:spLocks noGrp="1" noChangeArrowheads="1"/>
          </p:cNvSpPr>
          <p:nvPr>
            <p:ph type="body" idx="1"/>
          </p:nvPr>
        </p:nvSpPr>
        <p:spPr bwMode="auto">
          <a:xfrm>
            <a:off x="1293813" y="4837113"/>
            <a:ext cx="6221412" cy="1653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5301" tIns="32648" rIns="65301" bIns="32648" numCol="1" anchor="t" anchorCtr="0" compatLnSpc="1">
            <a:prstTxWarp prst="textNoShape">
              <a:avLst/>
            </a:prstTxWarp>
          </a:bodyPr>
          <a:lstStyle/>
          <a:p>
            <a:pPr lvl="0"/>
            <a:r>
              <a:rPr lang="en-US" altLang="en-US"/>
              <a:t>Click to edit Master text styles</a:t>
            </a:r>
          </a:p>
          <a:p>
            <a:pPr lvl="1"/>
            <a:r>
              <a:rPr lang="en-US" altLang="en-US"/>
              <a:t>Second level</a:t>
            </a:r>
          </a:p>
        </p:txBody>
      </p:sp>
      <p:sp>
        <p:nvSpPr>
          <p:cNvPr id="1034" name="Text Box 18">
            <a:extLst>
              <a:ext uri="{FF2B5EF4-FFF2-40B4-BE49-F238E27FC236}">
                <a16:creationId xmlns:a16="http://schemas.microsoft.com/office/drawing/2014/main" id="{F961FCD8-2C07-01FA-22F8-9EBA084C78FA}"/>
              </a:ext>
            </a:extLst>
          </p:cNvPr>
          <p:cNvSpPr txBox="1">
            <a:spLocks noChangeArrowheads="1"/>
          </p:cNvSpPr>
          <p:nvPr userDrawn="1"/>
        </p:nvSpPr>
        <p:spPr bwMode="auto">
          <a:xfrm>
            <a:off x="12630150" y="21437600"/>
            <a:ext cx="7429500" cy="573088"/>
          </a:xfrm>
          <a:prstGeom prst="rect">
            <a:avLst/>
          </a:prstGeom>
          <a:noFill/>
          <a:ln>
            <a:noFill/>
          </a:ln>
          <a:extLst>
            <a:ext uri="{909E8E84-426E-40dd-AFC4-6F175D3DCCD1}"/>
            <a:ext uri="{91240B29-F687-4f45-9708-019B960494DF}"/>
          </a:extLst>
        </p:spPr>
        <p:txBody>
          <a:bodyPr lIns="65311" tIns="32656" rIns="65311" bIns="32656">
            <a:spAutoFit/>
          </a:bodyPr>
          <a:lstStyle>
            <a:lvl1pPr defTabSz="3133725">
              <a:defRPr sz="2100">
                <a:solidFill>
                  <a:schemeClr val="tx1"/>
                </a:solidFill>
                <a:latin typeface="Arial Narrow" panose="020B0606020202030204" pitchFamily="34" charset="0"/>
                <a:ea typeface="MS PGothic" panose="020B0600070205080204" pitchFamily="34" charset="-128"/>
              </a:defRPr>
            </a:lvl1pPr>
            <a:lvl2pPr marL="742950" indent="-285750" defTabSz="3133725">
              <a:defRPr sz="2100">
                <a:solidFill>
                  <a:schemeClr val="tx1"/>
                </a:solidFill>
                <a:latin typeface="Arial Narrow" panose="020B0606020202030204" pitchFamily="34" charset="0"/>
                <a:ea typeface="MS PGothic" panose="020B0600070205080204" pitchFamily="34" charset="-128"/>
              </a:defRPr>
            </a:lvl2pPr>
            <a:lvl3pPr marL="1143000" indent="-228600" defTabSz="3133725">
              <a:defRPr sz="2100">
                <a:solidFill>
                  <a:schemeClr val="tx1"/>
                </a:solidFill>
                <a:latin typeface="Arial Narrow" panose="020B0606020202030204" pitchFamily="34" charset="0"/>
                <a:ea typeface="MS PGothic" panose="020B0600070205080204" pitchFamily="34" charset="-128"/>
              </a:defRPr>
            </a:lvl3pPr>
            <a:lvl4pPr marL="1600200" indent="-228600" defTabSz="3133725">
              <a:defRPr sz="2100">
                <a:solidFill>
                  <a:schemeClr val="tx1"/>
                </a:solidFill>
                <a:latin typeface="Arial Narrow" panose="020B0606020202030204" pitchFamily="34" charset="0"/>
                <a:ea typeface="MS PGothic" panose="020B0600070205080204" pitchFamily="34" charset="-128"/>
              </a:defRPr>
            </a:lvl4pPr>
            <a:lvl5pPr marL="2057400" indent="-228600" defTabSz="3133725">
              <a:defRPr sz="2100">
                <a:solidFill>
                  <a:schemeClr val="tx1"/>
                </a:solidFill>
                <a:latin typeface="Arial Narrow" panose="020B0606020202030204" pitchFamily="34" charset="0"/>
                <a:ea typeface="MS PGothic" panose="020B0600070205080204" pitchFamily="34" charset="-128"/>
              </a:defRPr>
            </a:lvl5pPr>
            <a:lvl6pPr marL="2514600" indent="-228600" defTabSz="3133725" eaLnBrk="0" fontAlgn="base" hangingPunct="0">
              <a:spcBef>
                <a:spcPct val="0"/>
              </a:spcBef>
              <a:spcAft>
                <a:spcPct val="0"/>
              </a:spcAft>
              <a:defRPr sz="2100">
                <a:solidFill>
                  <a:schemeClr val="tx1"/>
                </a:solidFill>
                <a:latin typeface="Arial Narrow" panose="020B0606020202030204" pitchFamily="34" charset="0"/>
                <a:ea typeface="MS PGothic" panose="020B0600070205080204" pitchFamily="34" charset="-128"/>
              </a:defRPr>
            </a:lvl6pPr>
            <a:lvl7pPr marL="2971800" indent="-228600" defTabSz="3133725" eaLnBrk="0" fontAlgn="base" hangingPunct="0">
              <a:spcBef>
                <a:spcPct val="0"/>
              </a:spcBef>
              <a:spcAft>
                <a:spcPct val="0"/>
              </a:spcAft>
              <a:defRPr sz="2100">
                <a:solidFill>
                  <a:schemeClr val="tx1"/>
                </a:solidFill>
                <a:latin typeface="Arial Narrow" panose="020B0606020202030204" pitchFamily="34" charset="0"/>
                <a:ea typeface="MS PGothic" panose="020B0600070205080204" pitchFamily="34" charset="-128"/>
              </a:defRPr>
            </a:lvl7pPr>
            <a:lvl8pPr marL="3429000" indent="-228600" defTabSz="3133725" eaLnBrk="0" fontAlgn="base" hangingPunct="0">
              <a:spcBef>
                <a:spcPct val="0"/>
              </a:spcBef>
              <a:spcAft>
                <a:spcPct val="0"/>
              </a:spcAft>
              <a:defRPr sz="2100">
                <a:solidFill>
                  <a:schemeClr val="tx1"/>
                </a:solidFill>
                <a:latin typeface="Arial Narrow" panose="020B0606020202030204" pitchFamily="34" charset="0"/>
                <a:ea typeface="MS PGothic" panose="020B0600070205080204" pitchFamily="34" charset="-128"/>
              </a:defRPr>
            </a:lvl8pPr>
            <a:lvl9pPr marL="3886200" indent="-228600" defTabSz="3133725" eaLnBrk="0" fontAlgn="base" hangingPunct="0">
              <a:spcBef>
                <a:spcPct val="0"/>
              </a:spcBef>
              <a:spcAft>
                <a:spcPct val="0"/>
              </a:spcAft>
              <a:defRPr sz="2100">
                <a:solidFill>
                  <a:schemeClr val="tx1"/>
                </a:solidFill>
                <a:latin typeface="Arial Narrow" panose="020B0606020202030204" pitchFamily="34" charset="0"/>
                <a:ea typeface="MS PGothic" panose="020B0600070205080204" pitchFamily="34" charset="-128"/>
              </a:defRPr>
            </a:lvl9pPr>
          </a:lstStyle>
          <a:p>
            <a:pPr algn="ctr" eaLnBrk="1" hangingPunct="1">
              <a:spcBef>
                <a:spcPct val="50000"/>
              </a:spcBef>
              <a:defRPr/>
            </a:pPr>
            <a:r>
              <a:rPr lang="en-US" altLang="en-US" sz="3300" dirty="0">
                <a:solidFill>
                  <a:schemeClr val="tx2"/>
                </a:solidFill>
                <a:cs typeface="Arial" panose="020B0604020202020204" pitchFamily="34" charset="0"/>
              </a:rPr>
              <a:t>“The Spirit Makes the Master”</a:t>
            </a:r>
          </a:p>
        </p:txBody>
      </p:sp>
    </p:spTree>
  </p:cSld>
  <p:clrMap bg1="lt1" tx1="dk1" bg2="lt2" tx2="dk2" accent1="accent1" accent2="accent2" accent3="accent3" accent4="accent4" accent5="accent5" accent6="accent6" hlink="hlink" folHlink="folHlink"/>
  <p:sldLayoutIdLst>
    <p:sldLayoutId id="2147483654" r:id="rId1"/>
    <p:sldLayoutId id="2147483655" r:id="rId2"/>
    <p:sldLayoutId id="2147483656" r:id="rId3"/>
    <p:sldLayoutId id="2147483657" r:id="rId4"/>
    <p:sldLayoutId id="2147483658" r:id="rId5"/>
    <p:sldLayoutId id="2147483659" r:id="rId6"/>
    <p:sldLayoutId id="2147483660" r:id="rId7"/>
    <p:sldLayoutId id="2147483661" r:id="rId8"/>
    <p:sldLayoutId id="2147483662" r:id="rId9"/>
    <p:sldLayoutId id="2147483663" r:id="rId10"/>
    <p:sldLayoutId id="2147483664" r:id="rId11"/>
  </p:sldLayoutIdLst>
  <p:txStyles>
    <p:titleStyle>
      <a:lvl1pPr algn="ctr" rtl="0" eaLnBrk="0" fontAlgn="base" hangingPunct="0">
        <a:spcBef>
          <a:spcPct val="0"/>
        </a:spcBef>
        <a:spcAft>
          <a:spcPct val="0"/>
        </a:spcAft>
        <a:defRPr sz="3300">
          <a:solidFill>
            <a:schemeClr val="tx2"/>
          </a:solidFill>
          <a:latin typeface="+mj-lt"/>
          <a:ea typeface="MS PGothic" panose="020B0600070205080204" pitchFamily="34" charset="-128"/>
          <a:cs typeface="ＭＳ Ｐゴシック" charset="0"/>
        </a:defRPr>
      </a:lvl1pPr>
      <a:lvl2pPr algn="ctr" rtl="0" eaLnBrk="0" fontAlgn="base" hangingPunct="0">
        <a:spcBef>
          <a:spcPct val="0"/>
        </a:spcBef>
        <a:spcAft>
          <a:spcPct val="0"/>
        </a:spcAft>
        <a:defRPr sz="3300">
          <a:solidFill>
            <a:schemeClr val="tx2"/>
          </a:solidFill>
          <a:latin typeface="Arial Black" pitchFamily="34" charset="0"/>
          <a:ea typeface="MS PGothic" panose="020B0600070205080204" pitchFamily="34" charset="-128"/>
          <a:cs typeface="ＭＳ Ｐゴシック" charset="0"/>
        </a:defRPr>
      </a:lvl2pPr>
      <a:lvl3pPr algn="ctr" rtl="0" eaLnBrk="0" fontAlgn="base" hangingPunct="0">
        <a:spcBef>
          <a:spcPct val="0"/>
        </a:spcBef>
        <a:spcAft>
          <a:spcPct val="0"/>
        </a:spcAft>
        <a:defRPr sz="3300">
          <a:solidFill>
            <a:schemeClr val="tx2"/>
          </a:solidFill>
          <a:latin typeface="Arial Black" pitchFamily="34" charset="0"/>
          <a:ea typeface="MS PGothic" panose="020B0600070205080204" pitchFamily="34" charset="-128"/>
          <a:cs typeface="ＭＳ Ｐゴシック" charset="0"/>
        </a:defRPr>
      </a:lvl3pPr>
      <a:lvl4pPr algn="ctr" rtl="0" eaLnBrk="0" fontAlgn="base" hangingPunct="0">
        <a:spcBef>
          <a:spcPct val="0"/>
        </a:spcBef>
        <a:spcAft>
          <a:spcPct val="0"/>
        </a:spcAft>
        <a:defRPr sz="3300">
          <a:solidFill>
            <a:schemeClr val="tx2"/>
          </a:solidFill>
          <a:latin typeface="Arial Black" pitchFamily="34" charset="0"/>
          <a:ea typeface="MS PGothic" panose="020B0600070205080204" pitchFamily="34" charset="-128"/>
          <a:cs typeface="ＭＳ Ｐゴシック" charset="0"/>
        </a:defRPr>
      </a:lvl4pPr>
      <a:lvl5pPr algn="ctr" rtl="0" eaLnBrk="0" fontAlgn="base" hangingPunct="0">
        <a:spcBef>
          <a:spcPct val="0"/>
        </a:spcBef>
        <a:spcAft>
          <a:spcPct val="0"/>
        </a:spcAft>
        <a:defRPr sz="3300">
          <a:solidFill>
            <a:schemeClr val="tx2"/>
          </a:solidFill>
          <a:latin typeface="Arial Black" pitchFamily="34" charset="0"/>
          <a:ea typeface="MS PGothic" panose="020B0600070205080204" pitchFamily="34" charset="-128"/>
          <a:cs typeface="ＭＳ Ｐゴシック" charset="0"/>
        </a:defRPr>
      </a:lvl5pPr>
      <a:lvl6pPr marL="326555" algn="ctr" rtl="0" fontAlgn="base">
        <a:spcBef>
          <a:spcPct val="0"/>
        </a:spcBef>
        <a:spcAft>
          <a:spcPct val="0"/>
        </a:spcAft>
        <a:defRPr sz="3300">
          <a:solidFill>
            <a:schemeClr val="tx2"/>
          </a:solidFill>
          <a:latin typeface="Arial Black" pitchFamily="34" charset="0"/>
        </a:defRPr>
      </a:lvl6pPr>
      <a:lvl7pPr marL="653110" algn="ctr" rtl="0" fontAlgn="base">
        <a:spcBef>
          <a:spcPct val="0"/>
        </a:spcBef>
        <a:spcAft>
          <a:spcPct val="0"/>
        </a:spcAft>
        <a:defRPr sz="3300">
          <a:solidFill>
            <a:schemeClr val="tx2"/>
          </a:solidFill>
          <a:latin typeface="Arial Black" pitchFamily="34" charset="0"/>
        </a:defRPr>
      </a:lvl7pPr>
      <a:lvl8pPr marL="979665" algn="ctr" rtl="0" fontAlgn="base">
        <a:spcBef>
          <a:spcPct val="0"/>
        </a:spcBef>
        <a:spcAft>
          <a:spcPct val="0"/>
        </a:spcAft>
        <a:defRPr sz="3300">
          <a:solidFill>
            <a:schemeClr val="tx2"/>
          </a:solidFill>
          <a:latin typeface="Arial Black" pitchFamily="34" charset="0"/>
        </a:defRPr>
      </a:lvl8pPr>
      <a:lvl9pPr marL="1306220" algn="ctr" rtl="0" fontAlgn="base">
        <a:spcBef>
          <a:spcPct val="0"/>
        </a:spcBef>
        <a:spcAft>
          <a:spcPct val="0"/>
        </a:spcAft>
        <a:defRPr sz="3300">
          <a:solidFill>
            <a:schemeClr val="tx2"/>
          </a:solidFill>
          <a:latin typeface="Arial Black" pitchFamily="34" charset="0"/>
        </a:defRPr>
      </a:lvl9pPr>
    </p:titleStyle>
    <p:bodyStyle>
      <a:lvl1pPr marL="244475" indent="-244475" algn="l" rtl="0" eaLnBrk="0" fontAlgn="base" hangingPunct="0">
        <a:spcBef>
          <a:spcPct val="20000"/>
        </a:spcBef>
        <a:spcAft>
          <a:spcPct val="0"/>
        </a:spcAft>
        <a:buChar char="•"/>
        <a:defRPr sz="2100">
          <a:solidFill>
            <a:schemeClr val="tx1"/>
          </a:solidFill>
          <a:latin typeface="+mn-lt"/>
          <a:ea typeface="MS PGothic" panose="020B0600070205080204" pitchFamily="34" charset="-128"/>
          <a:cs typeface="ＭＳ Ｐゴシック" charset="0"/>
        </a:defRPr>
      </a:lvl1pPr>
      <a:lvl2pPr marL="527050" indent="-201613" algn="l" rtl="0" eaLnBrk="0" fontAlgn="base" hangingPunct="0">
        <a:spcBef>
          <a:spcPct val="20000"/>
        </a:spcBef>
        <a:spcAft>
          <a:spcPct val="0"/>
        </a:spcAft>
        <a:buChar char="–"/>
        <a:defRPr sz="2100">
          <a:solidFill>
            <a:schemeClr val="tx1"/>
          </a:solidFill>
          <a:latin typeface="+mn-lt"/>
          <a:ea typeface="MS PGothic" panose="020B0600070205080204" pitchFamily="34" charset="-128"/>
        </a:defRPr>
      </a:lvl2pPr>
      <a:lvl3pPr marL="815975" indent="-161925" algn="l" rtl="0" eaLnBrk="0" fontAlgn="base" hangingPunct="0">
        <a:spcBef>
          <a:spcPct val="20000"/>
        </a:spcBef>
        <a:spcAft>
          <a:spcPct val="0"/>
        </a:spcAft>
        <a:buChar char="•"/>
        <a:defRPr sz="1700">
          <a:solidFill>
            <a:schemeClr val="tx1"/>
          </a:solidFill>
          <a:latin typeface="+mn-lt"/>
          <a:ea typeface="MS PGothic" panose="020B0600070205080204" pitchFamily="34" charset="-128"/>
        </a:defRPr>
      </a:lvl3pPr>
      <a:lvl4pPr marL="1141413" indent="-161925" algn="l" rtl="0" eaLnBrk="0" fontAlgn="base" hangingPunct="0">
        <a:spcBef>
          <a:spcPct val="20000"/>
        </a:spcBef>
        <a:spcAft>
          <a:spcPct val="0"/>
        </a:spcAft>
        <a:buChar char="–"/>
        <a:defRPr sz="1400">
          <a:solidFill>
            <a:schemeClr val="tx1"/>
          </a:solidFill>
          <a:latin typeface="+mn-lt"/>
          <a:ea typeface="MS PGothic" panose="020B0600070205080204" pitchFamily="34" charset="-128"/>
        </a:defRPr>
      </a:lvl4pPr>
      <a:lvl5pPr marL="1468438" indent="-161925" algn="l" rtl="0" eaLnBrk="0" fontAlgn="base" hangingPunct="0">
        <a:spcBef>
          <a:spcPct val="20000"/>
        </a:spcBef>
        <a:spcAft>
          <a:spcPct val="0"/>
        </a:spcAft>
        <a:buChar char="»"/>
        <a:defRPr sz="1400">
          <a:solidFill>
            <a:schemeClr val="tx1"/>
          </a:solidFill>
          <a:latin typeface="+mn-lt"/>
          <a:ea typeface="MS PGothic" panose="020B0600070205080204" pitchFamily="34" charset="-128"/>
        </a:defRPr>
      </a:lvl5pPr>
      <a:lvl6pPr marL="1796053" indent="-163278" algn="l" rtl="0" fontAlgn="base">
        <a:spcBef>
          <a:spcPct val="20000"/>
        </a:spcBef>
        <a:spcAft>
          <a:spcPct val="0"/>
        </a:spcAft>
        <a:buChar char="»"/>
        <a:defRPr sz="1400">
          <a:solidFill>
            <a:schemeClr val="tx1"/>
          </a:solidFill>
          <a:latin typeface="+mn-lt"/>
        </a:defRPr>
      </a:lvl6pPr>
      <a:lvl7pPr marL="2122608" indent="-163278" algn="l" rtl="0" fontAlgn="base">
        <a:spcBef>
          <a:spcPct val="20000"/>
        </a:spcBef>
        <a:spcAft>
          <a:spcPct val="0"/>
        </a:spcAft>
        <a:buChar char="»"/>
        <a:defRPr sz="1400">
          <a:solidFill>
            <a:schemeClr val="tx1"/>
          </a:solidFill>
          <a:latin typeface="+mn-lt"/>
        </a:defRPr>
      </a:lvl7pPr>
      <a:lvl8pPr marL="2449163" indent="-163278" algn="l" rtl="0" fontAlgn="base">
        <a:spcBef>
          <a:spcPct val="20000"/>
        </a:spcBef>
        <a:spcAft>
          <a:spcPct val="0"/>
        </a:spcAft>
        <a:buChar char="»"/>
        <a:defRPr sz="1400">
          <a:solidFill>
            <a:schemeClr val="tx1"/>
          </a:solidFill>
          <a:latin typeface="+mn-lt"/>
        </a:defRPr>
      </a:lvl8pPr>
      <a:lvl9pPr marL="2775718" indent="-163278" algn="l" rtl="0" fontAlgn="base">
        <a:spcBef>
          <a:spcPct val="20000"/>
        </a:spcBef>
        <a:spcAft>
          <a:spcPct val="0"/>
        </a:spcAft>
        <a:buChar char="»"/>
        <a:defRPr sz="1400">
          <a:solidFill>
            <a:schemeClr val="tx1"/>
          </a:solidFill>
          <a:latin typeface="+mn-lt"/>
        </a:defRPr>
      </a:lvl9pPr>
    </p:bodyStyle>
    <p:otherStyle>
      <a:defPPr>
        <a:defRPr lang="en-US"/>
      </a:defPPr>
      <a:lvl1pPr marL="0" algn="l" defTabSz="653110" rtl="0" eaLnBrk="1" latinLnBrk="0" hangingPunct="1">
        <a:defRPr sz="1300" kern="1200">
          <a:solidFill>
            <a:schemeClr val="tx1"/>
          </a:solidFill>
          <a:latin typeface="+mn-lt"/>
          <a:ea typeface="+mn-ea"/>
          <a:cs typeface="+mn-cs"/>
        </a:defRPr>
      </a:lvl1pPr>
      <a:lvl2pPr marL="326555" algn="l" defTabSz="653110" rtl="0" eaLnBrk="1" latinLnBrk="0" hangingPunct="1">
        <a:defRPr sz="1300" kern="1200">
          <a:solidFill>
            <a:schemeClr val="tx1"/>
          </a:solidFill>
          <a:latin typeface="+mn-lt"/>
          <a:ea typeface="+mn-ea"/>
          <a:cs typeface="+mn-cs"/>
        </a:defRPr>
      </a:lvl2pPr>
      <a:lvl3pPr marL="653110" algn="l" defTabSz="653110" rtl="0" eaLnBrk="1" latinLnBrk="0" hangingPunct="1">
        <a:defRPr sz="1300" kern="1200">
          <a:solidFill>
            <a:schemeClr val="tx1"/>
          </a:solidFill>
          <a:latin typeface="+mn-lt"/>
          <a:ea typeface="+mn-ea"/>
          <a:cs typeface="+mn-cs"/>
        </a:defRPr>
      </a:lvl3pPr>
      <a:lvl4pPr marL="979665" algn="l" defTabSz="653110" rtl="0" eaLnBrk="1" latinLnBrk="0" hangingPunct="1">
        <a:defRPr sz="1300" kern="1200">
          <a:solidFill>
            <a:schemeClr val="tx1"/>
          </a:solidFill>
          <a:latin typeface="+mn-lt"/>
          <a:ea typeface="+mn-ea"/>
          <a:cs typeface="+mn-cs"/>
        </a:defRPr>
      </a:lvl4pPr>
      <a:lvl5pPr marL="1306220" algn="l" defTabSz="653110" rtl="0" eaLnBrk="1" latinLnBrk="0" hangingPunct="1">
        <a:defRPr sz="1300" kern="1200">
          <a:solidFill>
            <a:schemeClr val="tx1"/>
          </a:solidFill>
          <a:latin typeface="+mn-lt"/>
          <a:ea typeface="+mn-ea"/>
          <a:cs typeface="+mn-cs"/>
        </a:defRPr>
      </a:lvl5pPr>
      <a:lvl6pPr marL="1632776" algn="l" defTabSz="653110" rtl="0" eaLnBrk="1" latinLnBrk="0" hangingPunct="1">
        <a:defRPr sz="1300" kern="1200">
          <a:solidFill>
            <a:schemeClr val="tx1"/>
          </a:solidFill>
          <a:latin typeface="+mn-lt"/>
          <a:ea typeface="+mn-ea"/>
          <a:cs typeface="+mn-cs"/>
        </a:defRPr>
      </a:lvl6pPr>
      <a:lvl7pPr marL="1959331" algn="l" defTabSz="653110" rtl="0" eaLnBrk="1" latinLnBrk="0" hangingPunct="1">
        <a:defRPr sz="1300" kern="1200">
          <a:solidFill>
            <a:schemeClr val="tx1"/>
          </a:solidFill>
          <a:latin typeface="+mn-lt"/>
          <a:ea typeface="+mn-ea"/>
          <a:cs typeface="+mn-cs"/>
        </a:defRPr>
      </a:lvl7pPr>
      <a:lvl8pPr marL="2285886" algn="l" defTabSz="653110" rtl="0" eaLnBrk="1" latinLnBrk="0" hangingPunct="1">
        <a:defRPr sz="1300" kern="1200">
          <a:solidFill>
            <a:schemeClr val="tx1"/>
          </a:solidFill>
          <a:latin typeface="+mn-lt"/>
          <a:ea typeface="+mn-ea"/>
          <a:cs typeface="+mn-cs"/>
        </a:defRPr>
      </a:lvl8pPr>
      <a:lvl9pPr marL="2612441" algn="l" defTabSz="653110" rtl="0" eaLnBrk="1" latinLnBrk="0" hangingPunct="1">
        <a:defRPr sz="13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alpha val="0"/>
          </a:schemeClr>
        </a:solidFill>
        <a:effectLst/>
      </p:bgPr>
    </p:bg>
    <p:spTree>
      <p:nvGrpSpPr>
        <p:cNvPr id="1" name=""/>
        <p:cNvGrpSpPr/>
        <p:nvPr/>
      </p:nvGrpSpPr>
      <p:grpSpPr>
        <a:xfrm>
          <a:off x="0" y="0"/>
          <a:ext cx="0" cy="0"/>
          <a:chOff x="0" y="0"/>
          <a:chExt cx="0" cy="0"/>
        </a:xfrm>
      </p:grpSpPr>
      <p:sp>
        <p:nvSpPr>
          <p:cNvPr id="2050" name="Rectangle 2">
            <a:extLst>
              <a:ext uri="{FF2B5EF4-FFF2-40B4-BE49-F238E27FC236}">
                <a16:creationId xmlns:a16="http://schemas.microsoft.com/office/drawing/2014/main" id="{A1713A9E-113D-3005-C54F-3DFFE996C292}"/>
              </a:ext>
            </a:extLst>
          </p:cNvPr>
          <p:cNvSpPr>
            <a:spLocks noChangeArrowheads="1"/>
          </p:cNvSpPr>
          <p:nvPr userDrawn="1"/>
        </p:nvSpPr>
        <p:spPr bwMode="auto">
          <a:xfrm>
            <a:off x="0" y="3302000"/>
            <a:ext cx="32918400" cy="18643600"/>
          </a:xfrm>
          <a:prstGeom prst="rect">
            <a:avLst/>
          </a:prstGeom>
          <a:solidFill>
            <a:srgbClr val="AABAC9"/>
          </a:solidFill>
          <a:ln w="9525">
            <a:solidFill>
              <a:schemeClr val="tx1"/>
            </a:solidFill>
            <a:miter lim="800000"/>
            <a:headEnd/>
            <a:tailEnd/>
          </a:ln>
        </p:spPr>
        <p:txBody>
          <a:bodyPr wrap="none" lIns="65311" tIns="32656" rIns="65311" bIns="32656" anchor="ctr"/>
          <a:lstStyle>
            <a:lvl1pPr>
              <a:defRPr sz="2100">
                <a:solidFill>
                  <a:schemeClr val="tx1"/>
                </a:solidFill>
                <a:latin typeface="Arial Narrow" panose="020B0606020202030204" pitchFamily="34" charset="0"/>
                <a:ea typeface="MS PGothic" panose="020B0600070205080204" pitchFamily="34" charset="-128"/>
              </a:defRPr>
            </a:lvl1pPr>
            <a:lvl2pPr marL="742950" indent="-285750">
              <a:defRPr sz="2100">
                <a:solidFill>
                  <a:schemeClr val="tx1"/>
                </a:solidFill>
                <a:latin typeface="Arial Narrow" panose="020B0606020202030204" pitchFamily="34" charset="0"/>
                <a:ea typeface="MS PGothic" panose="020B0600070205080204" pitchFamily="34" charset="-128"/>
              </a:defRPr>
            </a:lvl2pPr>
            <a:lvl3pPr marL="1143000" indent="-228600">
              <a:defRPr sz="2100">
                <a:solidFill>
                  <a:schemeClr val="tx1"/>
                </a:solidFill>
                <a:latin typeface="Arial Narrow" panose="020B0606020202030204" pitchFamily="34" charset="0"/>
                <a:ea typeface="MS PGothic" panose="020B0600070205080204" pitchFamily="34" charset="-128"/>
              </a:defRPr>
            </a:lvl3pPr>
            <a:lvl4pPr marL="1600200" indent="-228600">
              <a:defRPr sz="2100">
                <a:solidFill>
                  <a:schemeClr val="tx1"/>
                </a:solidFill>
                <a:latin typeface="Arial Narrow" panose="020B0606020202030204" pitchFamily="34" charset="0"/>
                <a:ea typeface="MS PGothic" panose="020B0600070205080204" pitchFamily="34" charset="-128"/>
              </a:defRPr>
            </a:lvl4pPr>
            <a:lvl5pPr marL="2057400" indent="-228600">
              <a:defRPr sz="2100">
                <a:solidFill>
                  <a:schemeClr val="tx1"/>
                </a:solidFill>
                <a:latin typeface="Arial Narrow" panose="020B0606020202030204" pitchFamily="34" charset="0"/>
                <a:ea typeface="MS PGothic" panose="020B0600070205080204" pitchFamily="34" charset="-128"/>
              </a:defRPr>
            </a:lvl5pPr>
            <a:lvl6pPr marL="2514600" indent="-228600" eaLnBrk="0" fontAlgn="base" hangingPunct="0">
              <a:spcBef>
                <a:spcPct val="0"/>
              </a:spcBef>
              <a:spcAft>
                <a:spcPct val="0"/>
              </a:spcAft>
              <a:defRPr sz="2100">
                <a:solidFill>
                  <a:schemeClr val="tx1"/>
                </a:solidFill>
                <a:latin typeface="Arial Narrow" panose="020B0606020202030204" pitchFamily="34" charset="0"/>
                <a:ea typeface="MS PGothic" panose="020B0600070205080204" pitchFamily="34" charset="-128"/>
              </a:defRPr>
            </a:lvl6pPr>
            <a:lvl7pPr marL="2971800" indent="-228600" eaLnBrk="0" fontAlgn="base" hangingPunct="0">
              <a:spcBef>
                <a:spcPct val="0"/>
              </a:spcBef>
              <a:spcAft>
                <a:spcPct val="0"/>
              </a:spcAft>
              <a:defRPr sz="2100">
                <a:solidFill>
                  <a:schemeClr val="tx1"/>
                </a:solidFill>
                <a:latin typeface="Arial Narrow" panose="020B0606020202030204" pitchFamily="34" charset="0"/>
                <a:ea typeface="MS PGothic" panose="020B0600070205080204" pitchFamily="34" charset="-128"/>
              </a:defRPr>
            </a:lvl7pPr>
            <a:lvl8pPr marL="3429000" indent="-228600" eaLnBrk="0" fontAlgn="base" hangingPunct="0">
              <a:spcBef>
                <a:spcPct val="0"/>
              </a:spcBef>
              <a:spcAft>
                <a:spcPct val="0"/>
              </a:spcAft>
              <a:defRPr sz="2100">
                <a:solidFill>
                  <a:schemeClr val="tx1"/>
                </a:solidFill>
                <a:latin typeface="Arial Narrow" panose="020B0606020202030204" pitchFamily="34" charset="0"/>
                <a:ea typeface="MS PGothic" panose="020B0600070205080204" pitchFamily="34" charset="-128"/>
              </a:defRPr>
            </a:lvl8pPr>
            <a:lvl9pPr marL="3886200" indent="-228600" eaLnBrk="0" fontAlgn="base" hangingPunct="0">
              <a:spcBef>
                <a:spcPct val="0"/>
              </a:spcBef>
              <a:spcAft>
                <a:spcPct val="0"/>
              </a:spcAft>
              <a:defRPr sz="2100">
                <a:solidFill>
                  <a:schemeClr val="tx1"/>
                </a:solidFill>
                <a:latin typeface="Arial Narrow" panose="020B0606020202030204" pitchFamily="34" charset="0"/>
                <a:ea typeface="MS PGothic" panose="020B0600070205080204" pitchFamily="34" charset="-128"/>
              </a:defRPr>
            </a:lvl9pPr>
          </a:lstStyle>
          <a:p>
            <a:pPr eaLnBrk="1" hangingPunct="1">
              <a:defRPr/>
            </a:pPr>
            <a:endParaRPr lang="en-US" altLang="en-US" dirty="0"/>
          </a:p>
        </p:txBody>
      </p:sp>
      <p:sp>
        <p:nvSpPr>
          <p:cNvPr id="2051" name="Rectangle 3">
            <a:extLst>
              <a:ext uri="{FF2B5EF4-FFF2-40B4-BE49-F238E27FC236}">
                <a16:creationId xmlns:a16="http://schemas.microsoft.com/office/drawing/2014/main" id="{BC35296B-3EE3-4458-A1AE-6760560368A3}"/>
              </a:ext>
            </a:extLst>
          </p:cNvPr>
          <p:cNvSpPr>
            <a:spLocks noChangeArrowheads="1"/>
          </p:cNvSpPr>
          <p:nvPr userDrawn="1"/>
        </p:nvSpPr>
        <p:spPr bwMode="auto">
          <a:xfrm>
            <a:off x="0" y="0"/>
            <a:ext cx="32918400" cy="3181350"/>
          </a:xfrm>
          <a:prstGeom prst="rect">
            <a:avLst/>
          </a:prstGeom>
          <a:solidFill>
            <a:srgbClr val="D7D7D7"/>
          </a:solidFill>
          <a:ln w="9525">
            <a:solidFill>
              <a:schemeClr val="tx1"/>
            </a:solidFill>
            <a:miter lim="800000"/>
            <a:headEnd/>
            <a:tailEnd/>
          </a:ln>
        </p:spPr>
        <p:txBody>
          <a:bodyPr wrap="none" lIns="65311" tIns="32656" rIns="65311" bIns="32656" anchor="ctr"/>
          <a:lstStyle>
            <a:lvl1pPr>
              <a:defRPr sz="2100">
                <a:solidFill>
                  <a:schemeClr val="tx1"/>
                </a:solidFill>
                <a:latin typeface="Arial Narrow" panose="020B0606020202030204" pitchFamily="34" charset="0"/>
                <a:ea typeface="MS PGothic" panose="020B0600070205080204" pitchFamily="34" charset="-128"/>
              </a:defRPr>
            </a:lvl1pPr>
            <a:lvl2pPr marL="742950" indent="-285750">
              <a:defRPr sz="2100">
                <a:solidFill>
                  <a:schemeClr val="tx1"/>
                </a:solidFill>
                <a:latin typeface="Arial Narrow" panose="020B0606020202030204" pitchFamily="34" charset="0"/>
                <a:ea typeface="MS PGothic" panose="020B0600070205080204" pitchFamily="34" charset="-128"/>
              </a:defRPr>
            </a:lvl2pPr>
            <a:lvl3pPr marL="1143000" indent="-228600">
              <a:defRPr sz="2100">
                <a:solidFill>
                  <a:schemeClr val="tx1"/>
                </a:solidFill>
                <a:latin typeface="Arial Narrow" panose="020B0606020202030204" pitchFamily="34" charset="0"/>
                <a:ea typeface="MS PGothic" panose="020B0600070205080204" pitchFamily="34" charset="-128"/>
              </a:defRPr>
            </a:lvl3pPr>
            <a:lvl4pPr marL="1600200" indent="-228600">
              <a:defRPr sz="2100">
                <a:solidFill>
                  <a:schemeClr val="tx1"/>
                </a:solidFill>
                <a:latin typeface="Arial Narrow" panose="020B0606020202030204" pitchFamily="34" charset="0"/>
                <a:ea typeface="MS PGothic" panose="020B0600070205080204" pitchFamily="34" charset="-128"/>
              </a:defRPr>
            </a:lvl4pPr>
            <a:lvl5pPr marL="2057400" indent="-228600">
              <a:defRPr sz="2100">
                <a:solidFill>
                  <a:schemeClr val="tx1"/>
                </a:solidFill>
                <a:latin typeface="Arial Narrow" panose="020B0606020202030204" pitchFamily="34" charset="0"/>
                <a:ea typeface="MS PGothic" panose="020B0600070205080204" pitchFamily="34" charset="-128"/>
              </a:defRPr>
            </a:lvl5pPr>
            <a:lvl6pPr marL="2514600" indent="-228600" eaLnBrk="0" fontAlgn="base" hangingPunct="0">
              <a:spcBef>
                <a:spcPct val="0"/>
              </a:spcBef>
              <a:spcAft>
                <a:spcPct val="0"/>
              </a:spcAft>
              <a:defRPr sz="2100">
                <a:solidFill>
                  <a:schemeClr val="tx1"/>
                </a:solidFill>
                <a:latin typeface="Arial Narrow" panose="020B0606020202030204" pitchFamily="34" charset="0"/>
                <a:ea typeface="MS PGothic" panose="020B0600070205080204" pitchFamily="34" charset="-128"/>
              </a:defRPr>
            </a:lvl6pPr>
            <a:lvl7pPr marL="2971800" indent="-228600" eaLnBrk="0" fontAlgn="base" hangingPunct="0">
              <a:spcBef>
                <a:spcPct val="0"/>
              </a:spcBef>
              <a:spcAft>
                <a:spcPct val="0"/>
              </a:spcAft>
              <a:defRPr sz="2100">
                <a:solidFill>
                  <a:schemeClr val="tx1"/>
                </a:solidFill>
                <a:latin typeface="Arial Narrow" panose="020B0606020202030204" pitchFamily="34" charset="0"/>
                <a:ea typeface="MS PGothic" panose="020B0600070205080204" pitchFamily="34" charset="-128"/>
              </a:defRPr>
            </a:lvl7pPr>
            <a:lvl8pPr marL="3429000" indent="-228600" eaLnBrk="0" fontAlgn="base" hangingPunct="0">
              <a:spcBef>
                <a:spcPct val="0"/>
              </a:spcBef>
              <a:spcAft>
                <a:spcPct val="0"/>
              </a:spcAft>
              <a:defRPr sz="2100">
                <a:solidFill>
                  <a:schemeClr val="tx1"/>
                </a:solidFill>
                <a:latin typeface="Arial Narrow" panose="020B0606020202030204" pitchFamily="34" charset="0"/>
                <a:ea typeface="MS PGothic" panose="020B0600070205080204" pitchFamily="34" charset="-128"/>
              </a:defRPr>
            </a:lvl8pPr>
            <a:lvl9pPr marL="3886200" indent="-228600" eaLnBrk="0" fontAlgn="base" hangingPunct="0">
              <a:spcBef>
                <a:spcPct val="0"/>
              </a:spcBef>
              <a:spcAft>
                <a:spcPct val="0"/>
              </a:spcAft>
              <a:defRPr sz="2100">
                <a:solidFill>
                  <a:schemeClr val="tx1"/>
                </a:solidFill>
                <a:latin typeface="Arial Narrow" panose="020B0606020202030204" pitchFamily="34" charset="0"/>
                <a:ea typeface="MS PGothic" panose="020B0600070205080204" pitchFamily="34" charset="-128"/>
              </a:defRPr>
            </a:lvl9pPr>
          </a:lstStyle>
          <a:p>
            <a:pPr eaLnBrk="1" hangingPunct="1">
              <a:defRPr/>
            </a:pPr>
            <a:endParaRPr lang="en-US" altLang="en-US" dirty="0"/>
          </a:p>
        </p:txBody>
      </p:sp>
      <p:sp>
        <p:nvSpPr>
          <p:cNvPr id="2052" name="Rectangle 4">
            <a:extLst>
              <a:ext uri="{FF2B5EF4-FFF2-40B4-BE49-F238E27FC236}">
                <a16:creationId xmlns:a16="http://schemas.microsoft.com/office/drawing/2014/main" id="{34746DAF-583C-BD66-3B22-6A2861BC3F63}"/>
              </a:ext>
            </a:extLst>
          </p:cNvPr>
          <p:cNvSpPr>
            <a:spLocks noChangeArrowheads="1"/>
          </p:cNvSpPr>
          <p:nvPr userDrawn="1"/>
        </p:nvSpPr>
        <p:spPr bwMode="auto">
          <a:xfrm>
            <a:off x="0" y="3200400"/>
            <a:ext cx="32918400" cy="87313"/>
          </a:xfrm>
          <a:prstGeom prst="rect">
            <a:avLst/>
          </a:prstGeom>
          <a:solidFill>
            <a:srgbClr val="6600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65311" tIns="32656" rIns="65311" bIns="32656" anchor="ctr"/>
          <a:lstStyle>
            <a:lvl1pPr>
              <a:defRPr sz="2100">
                <a:solidFill>
                  <a:schemeClr val="tx1"/>
                </a:solidFill>
                <a:latin typeface="Arial Narrow" panose="020B0606020202030204" pitchFamily="34" charset="0"/>
                <a:ea typeface="MS PGothic" panose="020B0600070205080204" pitchFamily="34" charset="-128"/>
              </a:defRPr>
            </a:lvl1pPr>
            <a:lvl2pPr marL="742950" indent="-285750">
              <a:defRPr sz="2100">
                <a:solidFill>
                  <a:schemeClr val="tx1"/>
                </a:solidFill>
                <a:latin typeface="Arial Narrow" panose="020B0606020202030204" pitchFamily="34" charset="0"/>
                <a:ea typeface="MS PGothic" panose="020B0600070205080204" pitchFamily="34" charset="-128"/>
              </a:defRPr>
            </a:lvl2pPr>
            <a:lvl3pPr marL="1143000" indent="-228600">
              <a:defRPr sz="2100">
                <a:solidFill>
                  <a:schemeClr val="tx1"/>
                </a:solidFill>
                <a:latin typeface="Arial Narrow" panose="020B0606020202030204" pitchFamily="34" charset="0"/>
                <a:ea typeface="MS PGothic" panose="020B0600070205080204" pitchFamily="34" charset="-128"/>
              </a:defRPr>
            </a:lvl3pPr>
            <a:lvl4pPr marL="1600200" indent="-228600">
              <a:defRPr sz="2100">
                <a:solidFill>
                  <a:schemeClr val="tx1"/>
                </a:solidFill>
                <a:latin typeface="Arial Narrow" panose="020B0606020202030204" pitchFamily="34" charset="0"/>
                <a:ea typeface="MS PGothic" panose="020B0600070205080204" pitchFamily="34" charset="-128"/>
              </a:defRPr>
            </a:lvl4pPr>
            <a:lvl5pPr marL="2057400" indent="-228600">
              <a:defRPr sz="2100">
                <a:solidFill>
                  <a:schemeClr val="tx1"/>
                </a:solidFill>
                <a:latin typeface="Arial Narrow" panose="020B0606020202030204" pitchFamily="34" charset="0"/>
                <a:ea typeface="MS PGothic" panose="020B0600070205080204" pitchFamily="34" charset="-128"/>
              </a:defRPr>
            </a:lvl5pPr>
            <a:lvl6pPr marL="2514600" indent="-228600" eaLnBrk="0" fontAlgn="base" hangingPunct="0">
              <a:spcBef>
                <a:spcPct val="0"/>
              </a:spcBef>
              <a:spcAft>
                <a:spcPct val="0"/>
              </a:spcAft>
              <a:defRPr sz="2100">
                <a:solidFill>
                  <a:schemeClr val="tx1"/>
                </a:solidFill>
                <a:latin typeface="Arial Narrow" panose="020B0606020202030204" pitchFamily="34" charset="0"/>
                <a:ea typeface="MS PGothic" panose="020B0600070205080204" pitchFamily="34" charset="-128"/>
              </a:defRPr>
            </a:lvl6pPr>
            <a:lvl7pPr marL="2971800" indent="-228600" eaLnBrk="0" fontAlgn="base" hangingPunct="0">
              <a:spcBef>
                <a:spcPct val="0"/>
              </a:spcBef>
              <a:spcAft>
                <a:spcPct val="0"/>
              </a:spcAft>
              <a:defRPr sz="2100">
                <a:solidFill>
                  <a:schemeClr val="tx1"/>
                </a:solidFill>
                <a:latin typeface="Arial Narrow" panose="020B0606020202030204" pitchFamily="34" charset="0"/>
                <a:ea typeface="MS PGothic" panose="020B0600070205080204" pitchFamily="34" charset="-128"/>
              </a:defRPr>
            </a:lvl7pPr>
            <a:lvl8pPr marL="3429000" indent="-228600" eaLnBrk="0" fontAlgn="base" hangingPunct="0">
              <a:spcBef>
                <a:spcPct val="0"/>
              </a:spcBef>
              <a:spcAft>
                <a:spcPct val="0"/>
              </a:spcAft>
              <a:defRPr sz="2100">
                <a:solidFill>
                  <a:schemeClr val="tx1"/>
                </a:solidFill>
                <a:latin typeface="Arial Narrow" panose="020B0606020202030204" pitchFamily="34" charset="0"/>
                <a:ea typeface="MS PGothic" panose="020B0600070205080204" pitchFamily="34" charset="-128"/>
              </a:defRPr>
            </a:lvl8pPr>
            <a:lvl9pPr marL="3886200" indent="-228600" eaLnBrk="0" fontAlgn="base" hangingPunct="0">
              <a:spcBef>
                <a:spcPct val="0"/>
              </a:spcBef>
              <a:spcAft>
                <a:spcPct val="0"/>
              </a:spcAft>
              <a:defRPr sz="2100">
                <a:solidFill>
                  <a:schemeClr val="tx1"/>
                </a:solidFill>
                <a:latin typeface="Arial Narrow" panose="020B0606020202030204" pitchFamily="34" charset="0"/>
                <a:ea typeface="MS PGothic" panose="020B0600070205080204" pitchFamily="34" charset="-128"/>
              </a:defRPr>
            </a:lvl9pPr>
          </a:lstStyle>
          <a:p>
            <a:pPr eaLnBrk="1" hangingPunct="1">
              <a:defRPr/>
            </a:pPr>
            <a:endParaRPr lang="en-US" altLang="en-US" dirty="0"/>
          </a:p>
        </p:txBody>
      </p:sp>
      <p:sp>
        <p:nvSpPr>
          <p:cNvPr id="2053" name="Rectangle 6">
            <a:extLst>
              <a:ext uri="{FF2B5EF4-FFF2-40B4-BE49-F238E27FC236}">
                <a16:creationId xmlns:a16="http://schemas.microsoft.com/office/drawing/2014/main" id="{AD13A955-1E47-7CFA-91DA-8902C2C0EE3D}"/>
              </a:ext>
            </a:extLst>
          </p:cNvPr>
          <p:cNvSpPr>
            <a:spLocks noChangeArrowheads="1"/>
          </p:cNvSpPr>
          <p:nvPr userDrawn="1"/>
        </p:nvSpPr>
        <p:spPr bwMode="auto">
          <a:xfrm>
            <a:off x="8613775" y="3759200"/>
            <a:ext cx="15559088" cy="17699038"/>
          </a:xfrm>
          <a:prstGeom prst="rect">
            <a:avLst/>
          </a:prstGeom>
          <a:solidFill>
            <a:srgbClr val="D7D7D7"/>
          </a:solidFill>
          <a:ln w="12700">
            <a:solidFill>
              <a:srgbClr val="003466"/>
            </a:solidFill>
            <a:miter lim="800000"/>
            <a:headEnd/>
            <a:tailEnd/>
          </a:ln>
        </p:spPr>
        <p:txBody>
          <a:bodyPr wrap="none" lIns="65311" tIns="32656" rIns="65311" bIns="32656" anchor="ctr"/>
          <a:lstStyle>
            <a:lvl1pPr>
              <a:defRPr sz="2100">
                <a:solidFill>
                  <a:schemeClr val="tx1"/>
                </a:solidFill>
                <a:latin typeface="Arial Narrow" panose="020B0606020202030204" pitchFamily="34" charset="0"/>
                <a:ea typeface="MS PGothic" panose="020B0600070205080204" pitchFamily="34" charset="-128"/>
              </a:defRPr>
            </a:lvl1pPr>
            <a:lvl2pPr marL="742950" indent="-285750">
              <a:defRPr sz="2100">
                <a:solidFill>
                  <a:schemeClr val="tx1"/>
                </a:solidFill>
                <a:latin typeface="Arial Narrow" panose="020B0606020202030204" pitchFamily="34" charset="0"/>
                <a:ea typeface="MS PGothic" panose="020B0600070205080204" pitchFamily="34" charset="-128"/>
              </a:defRPr>
            </a:lvl2pPr>
            <a:lvl3pPr marL="1143000" indent="-228600">
              <a:defRPr sz="2100">
                <a:solidFill>
                  <a:schemeClr val="tx1"/>
                </a:solidFill>
                <a:latin typeface="Arial Narrow" panose="020B0606020202030204" pitchFamily="34" charset="0"/>
                <a:ea typeface="MS PGothic" panose="020B0600070205080204" pitchFamily="34" charset="-128"/>
              </a:defRPr>
            </a:lvl3pPr>
            <a:lvl4pPr marL="1600200" indent="-228600">
              <a:defRPr sz="2100">
                <a:solidFill>
                  <a:schemeClr val="tx1"/>
                </a:solidFill>
                <a:latin typeface="Arial Narrow" panose="020B0606020202030204" pitchFamily="34" charset="0"/>
                <a:ea typeface="MS PGothic" panose="020B0600070205080204" pitchFamily="34" charset="-128"/>
              </a:defRPr>
            </a:lvl4pPr>
            <a:lvl5pPr marL="2057400" indent="-228600">
              <a:defRPr sz="2100">
                <a:solidFill>
                  <a:schemeClr val="tx1"/>
                </a:solidFill>
                <a:latin typeface="Arial Narrow" panose="020B0606020202030204" pitchFamily="34" charset="0"/>
                <a:ea typeface="MS PGothic" panose="020B0600070205080204" pitchFamily="34" charset="-128"/>
              </a:defRPr>
            </a:lvl5pPr>
            <a:lvl6pPr marL="2514600" indent="-228600" eaLnBrk="0" fontAlgn="base" hangingPunct="0">
              <a:spcBef>
                <a:spcPct val="0"/>
              </a:spcBef>
              <a:spcAft>
                <a:spcPct val="0"/>
              </a:spcAft>
              <a:defRPr sz="2100">
                <a:solidFill>
                  <a:schemeClr val="tx1"/>
                </a:solidFill>
                <a:latin typeface="Arial Narrow" panose="020B0606020202030204" pitchFamily="34" charset="0"/>
                <a:ea typeface="MS PGothic" panose="020B0600070205080204" pitchFamily="34" charset="-128"/>
              </a:defRPr>
            </a:lvl6pPr>
            <a:lvl7pPr marL="2971800" indent="-228600" eaLnBrk="0" fontAlgn="base" hangingPunct="0">
              <a:spcBef>
                <a:spcPct val="0"/>
              </a:spcBef>
              <a:spcAft>
                <a:spcPct val="0"/>
              </a:spcAft>
              <a:defRPr sz="2100">
                <a:solidFill>
                  <a:schemeClr val="tx1"/>
                </a:solidFill>
                <a:latin typeface="Arial Narrow" panose="020B0606020202030204" pitchFamily="34" charset="0"/>
                <a:ea typeface="MS PGothic" panose="020B0600070205080204" pitchFamily="34" charset="-128"/>
              </a:defRPr>
            </a:lvl7pPr>
            <a:lvl8pPr marL="3429000" indent="-228600" eaLnBrk="0" fontAlgn="base" hangingPunct="0">
              <a:spcBef>
                <a:spcPct val="0"/>
              </a:spcBef>
              <a:spcAft>
                <a:spcPct val="0"/>
              </a:spcAft>
              <a:defRPr sz="2100">
                <a:solidFill>
                  <a:schemeClr val="tx1"/>
                </a:solidFill>
                <a:latin typeface="Arial Narrow" panose="020B0606020202030204" pitchFamily="34" charset="0"/>
                <a:ea typeface="MS PGothic" panose="020B0600070205080204" pitchFamily="34" charset="-128"/>
              </a:defRPr>
            </a:lvl8pPr>
            <a:lvl9pPr marL="3886200" indent="-228600" eaLnBrk="0" fontAlgn="base" hangingPunct="0">
              <a:spcBef>
                <a:spcPct val="0"/>
              </a:spcBef>
              <a:spcAft>
                <a:spcPct val="0"/>
              </a:spcAft>
              <a:defRPr sz="2100">
                <a:solidFill>
                  <a:schemeClr val="tx1"/>
                </a:solidFill>
                <a:latin typeface="Arial Narrow" panose="020B0606020202030204" pitchFamily="34" charset="0"/>
                <a:ea typeface="MS PGothic" panose="020B0600070205080204" pitchFamily="34" charset="-128"/>
              </a:defRPr>
            </a:lvl9pPr>
          </a:lstStyle>
          <a:p>
            <a:pPr eaLnBrk="1" hangingPunct="1">
              <a:defRPr/>
            </a:pPr>
            <a:endParaRPr lang="en-US" altLang="en-US" dirty="0"/>
          </a:p>
        </p:txBody>
      </p:sp>
      <p:sp>
        <p:nvSpPr>
          <p:cNvPr id="2054" name="Rectangle 5">
            <a:extLst>
              <a:ext uri="{FF2B5EF4-FFF2-40B4-BE49-F238E27FC236}">
                <a16:creationId xmlns:a16="http://schemas.microsoft.com/office/drawing/2014/main" id="{41E7430E-0A84-A7FB-3F3A-465F6FC7DEC5}"/>
              </a:ext>
            </a:extLst>
          </p:cNvPr>
          <p:cNvSpPr>
            <a:spLocks noChangeArrowheads="1"/>
          </p:cNvSpPr>
          <p:nvPr userDrawn="1"/>
        </p:nvSpPr>
        <p:spPr bwMode="auto">
          <a:xfrm>
            <a:off x="514350" y="3759200"/>
            <a:ext cx="7486650" cy="17699038"/>
          </a:xfrm>
          <a:prstGeom prst="rect">
            <a:avLst/>
          </a:prstGeom>
          <a:solidFill>
            <a:srgbClr val="D7D7D7"/>
          </a:solidFill>
          <a:ln w="12700">
            <a:solidFill>
              <a:srgbClr val="003466"/>
            </a:solidFill>
            <a:miter lim="800000"/>
            <a:headEnd/>
            <a:tailEnd/>
          </a:ln>
        </p:spPr>
        <p:txBody>
          <a:bodyPr wrap="none" lIns="65311" tIns="32656" rIns="65311" bIns="32656" anchor="ctr"/>
          <a:lstStyle>
            <a:lvl1pPr>
              <a:defRPr sz="2100">
                <a:solidFill>
                  <a:schemeClr val="tx1"/>
                </a:solidFill>
                <a:latin typeface="Arial Narrow" panose="020B0606020202030204" pitchFamily="34" charset="0"/>
                <a:ea typeface="MS PGothic" panose="020B0600070205080204" pitchFamily="34" charset="-128"/>
              </a:defRPr>
            </a:lvl1pPr>
            <a:lvl2pPr marL="742950" indent="-285750">
              <a:defRPr sz="2100">
                <a:solidFill>
                  <a:schemeClr val="tx1"/>
                </a:solidFill>
                <a:latin typeface="Arial Narrow" panose="020B0606020202030204" pitchFamily="34" charset="0"/>
                <a:ea typeface="MS PGothic" panose="020B0600070205080204" pitchFamily="34" charset="-128"/>
              </a:defRPr>
            </a:lvl2pPr>
            <a:lvl3pPr marL="1143000" indent="-228600">
              <a:defRPr sz="2100">
                <a:solidFill>
                  <a:schemeClr val="tx1"/>
                </a:solidFill>
                <a:latin typeface="Arial Narrow" panose="020B0606020202030204" pitchFamily="34" charset="0"/>
                <a:ea typeface="MS PGothic" panose="020B0600070205080204" pitchFamily="34" charset="-128"/>
              </a:defRPr>
            </a:lvl3pPr>
            <a:lvl4pPr marL="1600200" indent="-228600">
              <a:defRPr sz="2100">
                <a:solidFill>
                  <a:schemeClr val="tx1"/>
                </a:solidFill>
                <a:latin typeface="Arial Narrow" panose="020B0606020202030204" pitchFamily="34" charset="0"/>
                <a:ea typeface="MS PGothic" panose="020B0600070205080204" pitchFamily="34" charset="-128"/>
              </a:defRPr>
            </a:lvl4pPr>
            <a:lvl5pPr marL="2057400" indent="-228600">
              <a:defRPr sz="2100">
                <a:solidFill>
                  <a:schemeClr val="tx1"/>
                </a:solidFill>
                <a:latin typeface="Arial Narrow" panose="020B0606020202030204" pitchFamily="34" charset="0"/>
                <a:ea typeface="MS PGothic" panose="020B0600070205080204" pitchFamily="34" charset="-128"/>
              </a:defRPr>
            </a:lvl5pPr>
            <a:lvl6pPr marL="2514600" indent="-228600" eaLnBrk="0" fontAlgn="base" hangingPunct="0">
              <a:spcBef>
                <a:spcPct val="0"/>
              </a:spcBef>
              <a:spcAft>
                <a:spcPct val="0"/>
              </a:spcAft>
              <a:defRPr sz="2100">
                <a:solidFill>
                  <a:schemeClr val="tx1"/>
                </a:solidFill>
                <a:latin typeface="Arial Narrow" panose="020B0606020202030204" pitchFamily="34" charset="0"/>
                <a:ea typeface="MS PGothic" panose="020B0600070205080204" pitchFamily="34" charset="-128"/>
              </a:defRPr>
            </a:lvl6pPr>
            <a:lvl7pPr marL="2971800" indent="-228600" eaLnBrk="0" fontAlgn="base" hangingPunct="0">
              <a:spcBef>
                <a:spcPct val="0"/>
              </a:spcBef>
              <a:spcAft>
                <a:spcPct val="0"/>
              </a:spcAft>
              <a:defRPr sz="2100">
                <a:solidFill>
                  <a:schemeClr val="tx1"/>
                </a:solidFill>
                <a:latin typeface="Arial Narrow" panose="020B0606020202030204" pitchFamily="34" charset="0"/>
                <a:ea typeface="MS PGothic" panose="020B0600070205080204" pitchFamily="34" charset="-128"/>
              </a:defRPr>
            </a:lvl7pPr>
            <a:lvl8pPr marL="3429000" indent="-228600" eaLnBrk="0" fontAlgn="base" hangingPunct="0">
              <a:spcBef>
                <a:spcPct val="0"/>
              </a:spcBef>
              <a:spcAft>
                <a:spcPct val="0"/>
              </a:spcAft>
              <a:defRPr sz="2100">
                <a:solidFill>
                  <a:schemeClr val="tx1"/>
                </a:solidFill>
                <a:latin typeface="Arial Narrow" panose="020B0606020202030204" pitchFamily="34" charset="0"/>
                <a:ea typeface="MS PGothic" panose="020B0600070205080204" pitchFamily="34" charset="-128"/>
              </a:defRPr>
            </a:lvl8pPr>
            <a:lvl9pPr marL="3886200" indent="-228600" eaLnBrk="0" fontAlgn="base" hangingPunct="0">
              <a:spcBef>
                <a:spcPct val="0"/>
              </a:spcBef>
              <a:spcAft>
                <a:spcPct val="0"/>
              </a:spcAft>
              <a:defRPr sz="2100">
                <a:solidFill>
                  <a:schemeClr val="tx1"/>
                </a:solidFill>
                <a:latin typeface="Arial Narrow" panose="020B0606020202030204" pitchFamily="34" charset="0"/>
                <a:ea typeface="MS PGothic" panose="020B0600070205080204" pitchFamily="34" charset="-128"/>
              </a:defRPr>
            </a:lvl9pPr>
          </a:lstStyle>
          <a:p>
            <a:pPr eaLnBrk="1" hangingPunct="1">
              <a:defRPr/>
            </a:pPr>
            <a:endParaRPr lang="en-US" altLang="en-US" dirty="0"/>
          </a:p>
        </p:txBody>
      </p:sp>
      <p:sp>
        <p:nvSpPr>
          <p:cNvPr id="2055" name="Rectangle 8">
            <a:extLst>
              <a:ext uri="{FF2B5EF4-FFF2-40B4-BE49-F238E27FC236}">
                <a16:creationId xmlns:a16="http://schemas.microsoft.com/office/drawing/2014/main" id="{78C2A5EE-77D4-117F-AE50-A40D9F2124C9}"/>
              </a:ext>
            </a:extLst>
          </p:cNvPr>
          <p:cNvSpPr>
            <a:spLocks noChangeArrowheads="1"/>
          </p:cNvSpPr>
          <p:nvPr userDrawn="1"/>
        </p:nvSpPr>
        <p:spPr bwMode="auto">
          <a:xfrm>
            <a:off x="24803100" y="3759200"/>
            <a:ext cx="7486650" cy="17699038"/>
          </a:xfrm>
          <a:prstGeom prst="rect">
            <a:avLst/>
          </a:prstGeom>
          <a:solidFill>
            <a:srgbClr val="D7D7D7"/>
          </a:solidFill>
          <a:ln w="12700">
            <a:solidFill>
              <a:srgbClr val="003466"/>
            </a:solidFill>
            <a:miter lim="800000"/>
            <a:headEnd/>
            <a:tailEnd/>
          </a:ln>
        </p:spPr>
        <p:txBody>
          <a:bodyPr wrap="none" lIns="65311" tIns="32656" rIns="65311" bIns="32656" anchor="ctr"/>
          <a:lstStyle>
            <a:lvl1pPr>
              <a:defRPr sz="2100">
                <a:solidFill>
                  <a:schemeClr val="tx1"/>
                </a:solidFill>
                <a:latin typeface="Arial Narrow" panose="020B0606020202030204" pitchFamily="34" charset="0"/>
                <a:ea typeface="MS PGothic" panose="020B0600070205080204" pitchFamily="34" charset="-128"/>
              </a:defRPr>
            </a:lvl1pPr>
            <a:lvl2pPr marL="742950" indent="-285750">
              <a:defRPr sz="2100">
                <a:solidFill>
                  <a:schemeClr val="tx1"/>
                </a:solidFill>
                <a:latin typeface="Arial Narrow" panose="020B0606020202030204" pitchFamily="34" charset="0"/>
                <a:ea typeface="MS PGothic" panose="020B0600070205080204" pitchFamily="34" charset="-128"/>
              </a:defRPr>
            </a:lvl2pPr>
            <a:lvl3pPr marL="1143000" indent="-228600">
              <a:defRPr sz="2100">
                <a:solidFill>
                  <a:schemeClr val="tx1"/>
                </a:solidFill>
                <a:latin typeface="Arial Narrow" panose="020B0606020202030204" pitchFamily="34" charset="0"/>
                <a:ea typeface="MS PGothic" panose="020B0600070205080204" pitchFamily="34" charset="-128"/>
              </a:defRPr>
            </a:lvl3pPr>
            <a:lvl4pPr marL="1600200" indent="-228600">
              <a:defRPr sz="2100">
                <a:solidFill>
                  <a:schemeClr val="tx1"/>
                </a:solidFill>
                <a:latin typeface="Arial Narrow" panose="020B0606020202030204" pitchFamily="34" charset="0"/>
                <a:ea typeface="MS PGothic" panose="020B0600070205080204" pitchFamily="34" charset="-128"/>
              </a:defRPr>
            </a:lvl4pPr>
            <a:lvl5pPr marL="2057400" indent="-228600">
              <a:defRPr sz="2100">
                <a:solidFill>
                  <a:schemeClr val="tx1"/>
                </a:solidFill>
                <a:latin typeface="Arial Narrow" panose="020B0606020202030204" pitchFamily="34" charset="0"/>
                <a:ea typeface="MS PGothic" panose="020B0600070205080204" pitchFamily="34" charset="-128"/>
              </a:defRPr>
            </a:lvl5pPr>
            <a:lvl6pPr marL="2514600" indent="-228600" eaLnBrk="0" fontAlgn="base" hangingPunct="0">
              <a:spcBef>
                <a:spcPct val="0"/>
              </a:spcBef>
              <a:spcAft>
                <a:spcPct val="0"/>
              </a:spcAft>
              <a:defRPr sz="2100">
                <a:solidFill>
                  <a:schemeClr val="tx1"/>
                </a:solidFill>
                <a:latin typeface="Arial Narrow" panose="020B0606020202030204" pitchFamily="34" charset="0"/>
                <a:ea typeface="MS PGothic" panose="020B0600070205080204" pitchFamily="34" charset="-128"/>
              </a:defRPr>
            </a:lvl6pPr>
            <a:lvl7pPr marL="2971800" indent="-228600" eaLnBrk="0" fontAlgn="base" hangingPunct="0">
              <a:spcBef>
                <a:spcPct val="0"/>
              </a:spcBef>
              <a:spcAft>
                <a:spcPct val="0"/>
              </a:spcAft>
              <a:defRPr sz="2100">
                <a:solidFill>
                  <a:schemeClr val="tx1"/>
                </a:solidFill>
                <a:latin typeface="Arial Narrow" panose="020B0606020202030204" pitchFamily="34" charset="0"/>
                <a:ea typeface="MS PGothic" panose="020B0600070205080204" pitchFamily="34" charset="-128"/>
              </a:defRPr>
            </a:lvl7pPr>
            <a:lvl8pPr marL="3429000" indent="-228600" eaLnBrk="0" fontAlgn="base" hangingPunct="0">
              <a:spcBef>
                <a:spcPct val="0"/>
              </a:spcBef>
              <a:spcAft>
                <a:spcPct val="0"/>
              </a:spcAft>
              <a:defRPr sz="2100">
                <a:solidFill>
                  <a:schemeClr val="tx1"/>
                </a:solidFill>
                <a:latin typeface="Arial Narrow" panose="020B0606020202030204" pitchFamily="34" charset="0"/>
                <a:ea typeface="MS PGothic" panose="020B0600070205080204" pitchFamily="34" charset="-128"/>
              </a:defRPr>
            </a:lvl8pPr>
            <a:lvl9pPr marL="3886200" indent="-228600" eaLnBrk="0" fontAlgn="base" hangingPunct="0">
              <a:spcBef>
                <a:spcPct val="0"/>
              </a:spcBef>
              <a:spcAft>
                <a:spcPct val="0"/>
              </a:spcAft>
              <a:defRPr sz="2100">
                <a:solidFill>
                  <a:schemeClr val="tx1"/>
                </a:solidFill>
                <a:latin typeface="Arial Narrow" panose="020B0606020202030204" pitchFamily="34" charset="0"/>
                <a:ea typeface="MS PGothic" panose="020B0600070205080204" pitchFamily="34" charset="-128"/>
              </a:defRPr>
            </a:lvl9pPr>
          </a:lstStyle>
          <a:p>
            <a:pPr eaLnBrk="1" hangingPunct="1">
              <a:defRPr/>
            </a:pPr>
            <a:endParaRPr lang="en-US" altLang="en-US" dirty="0"/>
          </a:p>
        </p:txBody>
      </p:sp>
      <p:sp>
        <p:nvSpPr>
          <p:cNvPr id="2056" name="Text Box 9">
            <a:extLst>
              <a:ext uri="{FF2B5EF4-FFF2-40B4-BE49-F238E27FC236}">
                <a16:creationId xmlns:a16="http://schemas.microsoft.com/office/drawing/2014/main" id="{60907751-98A4-DCCA-4769-55949A626588}"/>
              </a:ext>
            </a:extLst>
          </p:cNvPr>
          <p:cNvSpPr txBox="1">
            <a:spLocks noChangeArrowheads="1"/>
          </p:cNvSpPr>
          <p:nvPr userDrawn="1"/>
        </p:nvSpPr>
        <p:spPr bwMode="auto">
          <a:xfrm>
            <a:off x="457200" y="21629688"/>
            <a:ext cx="1885950" cy="230187"/>
          </a:xfrm>
          <a:prstGeom prst="rect">
            <a:avLst/>
          </a:prstGeom>
          <a:noFill/>
          <a:ln>
            <a:noFill/>
          </a:ln>
          <a:extLst>
            <a:ext uri="{909E8E84-426E-40dd-AFC4-6F175D3DCCD1}"/>
            <a:ext uri="{91240B29-F687-4f45-9708-019B960494DF}"/>
          </a:extLst>
        </p:spPr>
        <p:txBody>
          <a:bodyPr lIns="65301" tIns="32648" rIns="65301" bIns="32648">
            <a:spAutoFit/>
          </a:bodyPr>
          <a:lstStyle>
            <a:lvl1pPr>
              <a:defRPr sz="2100">
                <a:solidFill>
                  <a:schemeClr val="tx1"/>
                </a:solidFill>
                <a:latin typeface="Arial Narrow" charset="0"/>
                <a:ea typeface="ＭＳ Ｐゴシック" charset="0"/>
                <a:cs typeface="ＭＳ Ｐゴシック" charset="0"/>
              </a:defRPr>
            </a:lvl1pPr>
            <a:lvl2pPr marL="742950" indent="-285750">
              <a:defRPr sz="2100">
                <a:solidFill>
                  <a:schemeClr val="tx1"/>
                </a:solidFill>
                <a:latin typeface="Arial Narrow" charset="0"/>
                <a:ea typeface="ＭＳ Ｐゴシック" charset="0"/>
              </a:defRPr>
            </a:lvl2pPr>
            <a:lvl3pPr marL="1143000" indent="-228600">
              <a:defRPr sz="2100">
                <a:solidFill>
                  <a:schemeClr val="tx1"/>
                </a:solidFill>
                <a:latin typeface="Arial Narrow" charset="0"/>
                <a:ea typeface="ＭＳ Ｐゴシック" charset="0"/>
              </a:defRPr>
            </a:lvl3pPr>
            <a:lvl4pPr marL="1600200" indent="-228600">
              <a:defRPr sz="2100">
                <a:solidFill>
                  <a:schemeClr val="tx1"/>
                </a:solidFill>
                <a:latin typeface="Arial Narrow" charset="0"/>
                <a:ea typeface="ＭＳ Ｐゴシック" charset="0"/>
              </a:defRPr>
            </a:lvl4pPr>
            <a:lvl5pPr marL="2057400" indent="-228600">
              <a:defRPr sz="2100">
                <a:solidFill>
                  <a:schemeClr val="tx1"/>
                </a:solidFill>
                <a:latin typeface="Arial Narrow" charset="0"/>
                <a:ea typeface="ＭＳ Ｐゴシック" charset="0"/>
              </a:defRPr>
            </a:lvl5pPr>
            <a:lvl6pPr marL="2514600" indent="-228600" eaLnBrk="0" fontAlgn="base" hangingPunct="0">
              <a:spcBef>
                <a:spcPct val="0"/>
              </a:spcBef>
              <a:spcAft>
                <a:spcPct val="0"/>
              </a:spcAft>
              <a:defRPr sz="2100">
                <a:solidFill>
                  <a:schemeClr val="tx1"/>
                </a:solidFill>
                <a:latin typeface="Arial Narrow" charset="0"/>
                <a:ea typeface="ＭＳ Ｐゴシック" charset="0"/>
              </a:defRPr>
            </a:lvl6pPr>
            <a:lvl7pPr marL="2971800" indent="-228600" eaLnBrk="0" fontAlgn="base" hangingPunct="0">
              <a:spcBef>
                <a:spcPct val="0"/>
              </a:spcBef>
              <a:spcAft>
                <a:spcPct val="0"/>
              </a:spcAft>
              <a:defRPr sz="2100">
                <a:solidFill>
                  <a:schemeClr val="tx1"/>
                </a:solidFill>
                <a:latin typeface="Arial Narrow" charset="0"/>
                <a:ea typeface="ＭＳ Ｐゴシック" charset="0"/>
              </a:defRPr>
            </a:lvl7pPr>
            <a:lvl8pPr marL="3429000" indent="-228600" eaLnBrk="0" fontAlgn="base" hangingPunct="0">
              <a:spcBef>
                <a:spcPct val="0"/>
              </a:spcBef>
              <a:spcAft>
                <a:spcPct val="0"/>
              </a:spcAft>
              <a:defRPr sz="2100">
                <a:solidFill>
                  <a:schemeClr val="tx1"/>
                </a:solidFill>
                <a:latin typeface="Arial Narrow" charset="0"/>
                <a:ea typeface="ＭＳ Ｐゴシック" charset="0"/>
              </a:defRPr>
            </a:lvl8pPr>
            <a:lvl9pPr marL="3886200" indent="-228600" eaLnBrk="0" fontAlgn="base" hangingPunct="0">
              <a:spcBef>
                <a:spcPct val="0"/>
              </a:spcBef>
              <a:spcAft>
                <a:spcPct val="0"/>
              </a:spcAft>
              <a:defRPr sz="2100">
                <a:solidFill>
                  <a:schemeClr val="tx1"/>
                </a:solidFill>
                <a:latin typeface="Arial Narrow" charset="0"/>
                <a:ea typeface="ＭＳ Ｐゴシック" charset="0"/>
              </a:defRPr>
            </a:lvl9pPr>
          </a:lstStyle>
          <a:p>
            <a:pPr>
              <a:lnSpc>
                <a:spcPct val="65000"/>
              </a:lnSpc>
              <a:spcBef>
                <a:spcPct val="50000"/>
              </a:spcBef>
              <a:defRPr/>
            </a:pPr>
            <a:r>
              <a:rPr lang="en-US" sz="400" b="1" dirty="0">
                <a:solidFill>
                  <a:schemeClr val="bg2"/>
                </a:solidFill>
                <a:latin typeface="Arial" charset="0"/>
              </a:rPr>
              <a:t>POSTER TEMPLATE BY:</a:t>
            </a:r>
          </a:p>
          <a:p>
            <a:pPr>
              <a:lnSpc>
                <a:spcPct val="65000"/>
              </a:lnSpc>
              <a:spcBef>
                <a:spcPct val="50000"/>
              </a:spcBef>
              <a:defRPr/>
            </a:pPr>
            <a:r>
              <a:rPr lang="en-US" sz="700" b="1" dirty="0">
                <a:solidFill>
                  <a:schemeClr val="bg2"/>
                </a:solidFill>
                <a:latin typeface="Arial" charset="0"/>
              </a:rPr>
              <a:t>www.POSTERPRESENTATIONS.com</a:t>
            </a:r>
          </a:p>
        </p:txBody>
      </p:sp>
      <p:sp>
        <p:nvSpPr>
          <p:cNvPr id="2057" name="Rectangle 10">
            <a:extLst>
              <a:ext uri="{FF2B5EF4-FFF2-40B4-BE49-F238E27FC236}">
                <a16:creationId xmlns:a16="http://schemas.microsoft.com/office/drawing/2014/main" id="{3D47B049-16B7-79BF-EBF7-90957DE59F70}"/>
              </a:ext>
            </a:extLst>
          </p:cNvPr>
          <p:cNvSpPr>
            <a:spLocks noGrp="1" noChangeArrowheads="1"/>
          </p:cNvSpPr>
          <p:nvPr>
            <p:ph type="title"/>
          </p:nvPr>
        </p:nvSpPr>
        <p:spPr bwMode="auto">
          <a:xfrm>
            <a:off x="722313" y="849313"/>
            <a:ext cx="31442025" cy="1468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5301" tIns="32648" rIns="65301" bIns="32648" numCol="1" anchor="ctr" anchorCtr="0" compatLnSpc="1">
            <a:prstTxWarp prst="textNoShape">
              <a:avLst/>
            </a:prstTxWarp>
          </a:bodyPr>
          <a:lstStyle/>
          <a:p>
            <a:pPr lvl="0"/>
            <a:r>
              <a:rPr lang="en-US" altLang="en-US"/>
              <a:t>Click to edit Master title style</a:t>
            </a:r>
          </a:p>
        </p:txBody>
      </p:sp>
      <p:sp>
        <p:nvSpPr>
          <p:cNvPr id="2058" name="Rectangle 11">
            <a:extLst>
              <a:ext uri="{FF2B5EF4-FFF2-40B4-BE49-F238E27FC236}">
                <a16:creationId xmlns:a16="http://schemas.microsoft.com/office/drawing/2014/main" id="{E2003E71-0D42-24ED-FD29-3E9FA17F7212}"/>
              </a:ext>
            </a:extLst>
          </p:cNvPr>
          <p:cNvSpPr>
            <a:spLocks noGrp="1" noChangeArrowheads="1"/>
          </p:cNvSpPr>
          <p:nvPr>
            <p:ph type="body" idx="1"/>
          </p:nvPr>
        </p:nvSpPr>
        <p:spPr bwMode="auto">
          <a:xfrm>
            <a:off x="1293813" y="4837113"/>
            <a:ext cx="6221412" cy="1653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5301" tIns="32648" rIns="65301" bIns="32648" numCol="1" anchor="t" anchorCtr="0" compatLnSpc="1">
            <a:prstTxWarp prst="textNoShape">
              <a:avLst/>
            </a:prstTxWarp>
          </a:bodyPr>
          <a:lstStyle/>
          <a:p>
            <a:pPr lvl="0"/>
            <a:r>
              <a:rPr lang="en-US" altLang="en-US"/>
              <a:t>Click to edit Master text styles</a:t>
            </a:r>
          </a:p>
          <a:p>
            <a:pPr lvl="1"/>
            <a:r>
              <a:rPr lang="en-US" altLang="en-US"/>
              <a:t>Second level</a:t>
            </a:r>
          </a:p>
        </p:txBody>
      </p:sp>
    </p:spTree>
  </p:cSld>
  <p:clrMap bg1="lt1" tx1="dk1" bg2="lt2" tx2="dk2" accent1="accent1" accent2="accent2" accent3="accent3" accent4="accent4" accent5="accent5" accent6="accent6" hlink="hlink" folHlink="folHlink"/>
  <p:sldLayoutIdLst>
    <p:sldLayoutId id="2147483665" r:id="rId1"/>
    <p:sldLayoutId id="2147483666" r:id="rId2"/>
    <p:sldLayoutId id="2147483667" r:id="rId3"/>
    <p:sldLayoutId id="2147483668" r:id="rId4"/>
    <p:sldLayoutId id="2147483669" r:id="rId5"/>
    <p:sldLayoutId id="2147483670" r:id="rId6"/>
    <p:sldLayoutId id="2147483671" r:id="rId7"/>
    <p:sldLayoutId id="2147483672" r:id="rId8"/>
    <p:sldLayoutId id="2147483673" r:id="rId9"/>
    <p:sldLayoutId id="2147483674" r:id="rId10"/>
    <p:sldLayoutId id="2147483675" r:id="rId11"/>
  </p:sldLayoutIdLst>
  <p:txStyles>
    <p:titleStyle>
      <a:lvl1pPr algn="l" rtl="0" eaLnBrk="0" fontAlgn="base" hangingPunct="0">
        <a:spcBef>
          <a:spcPct val="0"/>
        </a:spcBef>
        <a:spcAft>
          <a:spcPct val="0"/>
        </a:spcAft>
        <a:defRPr sz="6100">
          <a:solidFill>
            <a:schemeClr val="tx2"/>
          </a:solidFill>
          <a:latin typeface="+mj-lt"/>
          <a:ea typeface="MS PGothic" panose="020B0600070205080204" pitchFamily="34" charset="-128"/>
          <a:cs typeface="ＭＳ Ｐゴシック" charset="0"/>
        </a:defRPr>
      </a:lvl1pPr>
      <a:lvl2pPr algn="l" rtl="0" eaLnBrk="0" fontAlgn="base" hangingPunct="0">
        <a:spcBef>
          <a:spcPct val="0"/>
        </a:spcBef>
        <a:spcAft>
          <a:spcPct val="0"/>
        </a:spcAft>
        <a:defRPr sz="6100">
          <a:solidFill>
            <a:schemeClr val="tx2"/>
          </a:solidFill>
          <a:latin typeface="Arial Black" pitchFamily="34" charset="0"/>
          <a:ea typeface="MS PGothic" panose="020B0600070205080204" pitchFamily="34" charset="-128"/>
          <a:cs typeface="ＭＳ Ｐゴシック" charset="0"/>
        </a:defRPr>
      </a:lvl2pPr>
      <a:lvl3pPr algn="l" rtl="0" eaLnBrk="0" fontAlgn="base" hangingPunct="0">
        <a:spcBef>
          <a:spcPct val="0"/>
        </a:spcBef>
        <a:spcAft>
          <a:spcPct val="0"/>
        </a:spcAft>
        <a:defRPr sz="6100">
          <a:solidFill>
            <a:schemeClr val="tx2"/>
          </a:solidFill>
          <a:latin typeface="Arial Black" pitchFamily="34" charset="0"/>
          <a:ea typeface="MS PGothic" panose="020B0600070205080204" pitchFamily="34" charset="-128"/>
          <a:cs typeface="ＭＳ Ｐゴシック" charset="0"/>
        </a:defRPr>
      </a:lvl3pPr>
      <a:lvl4pPr algn="l" rtl="0" eaLnBrk="0" fontAlgn="base" hangingPunct="0">
        <a:spcBef>
          <a:spcPct val="0"/>
        </a:spcBef>
        <a:spcAft>
          <a:spcPct val="0"/>
        </a:spcAft>
        <a:defRPr sz="6100">
          <a:solidFill>
            <a:schemeClr val="tx2"/>
          </a:solidFill>
          <a:latin typeface="Arial Black" pitchFamily="34" charset="0"/>
          <a:ea typeface="MS PGothic" panose="020B0600070205080204" pitchFamily="34" charset="-128"/>
          <a:cs typeface="ＭＳ Ｐゴシック" charset="0"/>
        </a:defRPr>
      </a:lvl4pPr>
      <a:lvl5pPr algn="l" rtl="0" eaLnBrk="0" fontAlgn="base" hangingPunct="0">
        <a:spcBef>
          <a:spcPct val="0"/>
        </a:spcBef>
        <a:spcAft>
          <a:spcPct val="0"/>
        </a:spcAft>
        <a:defRPr sz="6100">
          <a:solidFill>
            <a:schemeClr val="tx2"/>
          </a:solidFill>
          <a:latin typeface="Arial Black" pitchFamily="34" charset="0"/>
          <a:ea typeface="MS PGothic" panose="020B0600070205080204" pitchFamily="34" charset="-128"/>
          <a:cs typeface="ＭＳ Ｐゴシック" charset="0"/>
        </a:defRPr>
      </a:lvl5pPr>
      <a:lvl6pPr marL="326555" algn="l" rtl="0" fontAlgn="base">
        <a:spcBef>
          <a:spcPct val="0"/>
        </a:spcBef>
        <a:spcAft>
          <a:spcPct val="0"/>
        </a:spcAft>
        <a:defRPr sz="6100">
          <a:solidFill>
            <a:schemeClr val="tx2"/>
          </a:solidFill>
          <a:latin typeface="Arial Black" pitchFamily="34" charset="0"/>
        </a:defRPr>
      </a:lvl6pPr>
      <a:lvl7pPr marL="653110" algn="l" rtl="0" fontAlgn="base">
        <a:spcBef>
          <a:spcPct val="0"/>
        </a:spcBef>
        <a:spcAft>
          <a:spcPct val="0"/>
        </a:spcAft>
        <a:defRPr sz="6100">
          <a:solidFill>
            <a:schemeClr val="tx2"/>
          </a:solidFill>
          <a:latin typeface="Arial Black" pitchFamily="34" charset="0"/>
        </a:defRPr>
      </a:lvl7pPr>
      <a:lvl8pPr marL="979665" algn="l" rtl="0" fontAlgn="base">
        <a:spcBef>
          <a:spcPct val="0"/>
        </a:spcBef>
        <a:spcAft>
          <a:spcPct val="0"/>
        </a:spcAft>
        <a:defRPr sz="6100">
          <a:solidFill>
            <a:schemeClr val="tx2"/>
          </a:solidFill>
          <a:latin typeface="Arial Black" pitchFamily="34" charset="0"/>
        </a:defRPr>
      </a:lvl8pPr>
      <a:lvl9pPr marL="1306220" algn="l" rtl="0" fontAlgn="base">
        <a:spcBef>
          <a:spcPct val="0"/>
        </a:spcBef>
        <a:spcAft>
          <a:spcPct val="0"/>
        </a:spcAft>
        <a:defRPr sz="6100">
          <a:solidFill>
            <a:schemeClr val="tx2"/>
          </a:solidFill>
          <a:latin typeface="Arial Black" pitchFamily="34" charset="0"/>
        </a:defRPr>
      </a:lvl9pPr>
    </p:titleStyle>
    <p:bodyStyle>
      <a:lvl1pPr marL="244475" indent="-244475" algn="l" rtl="0" eaLnBrk="0" fontAlgn="base" hangingPunct="0">
        <a:spcBef>
          <a:spcPct val="20000"/>
        </a:spcBef>
        <a:spcAft>
          <a:spcPct val="0"/>
        </a:spcAft>
        <a:buChar char="•"/>
        <a:defRPr sz="2100">
          <a:solidFill>
            <a:schemeClr val="tx1"/>
          </a:solidFill>
          <a:latin typeface="+mn-lt"/>
          <a:ea typeface="MS PGothic" panose="020B0600070205080204" pitchFamily="34" charset="-128"/>
          <a:cs typeface="ＭＳ Ｐゴシック" charset="0"/>
        </a:defRPr>
      </a:lvl1pPr>
      <a:lvl2pPr marL="527050" indent="-201613" algn="l" rtl="0" eaLnBrk="0" fontAlgn="base" hangingPunct="0">
        <a:spcBef>
          <a:spcPct val="20000"/>
        </a:spcBef>
        <a:spcAft>
          <a:spcPct val="0"/>
        </a:spcAft>
        <a:buChar char="–"/>
        <a:defRPr sz="2100">
          <a:solidFill>
            <a:schemeClr val="tx1"/>
          </a:solidFill>
          <a:latin typeface="+mn-lt"/>
          <a:ea typeface="MS PGothic" panose="020B0600070205080204" pitchFamily="34" charset="-128"/>
        </a:defRPr>
      </a:lvl2pPr>
      <a:lvl3pPr marL="815975" indent="-161925" algn="l" rtl="0" eaLnBrk="0" fontAlgn="base" hangingPunct="0">
        <a:spcBef>
          <a:spcPct val="20000"/>
        </a:spcBef>
        <a:spcAft>
          <a:spcPct val="0"/>
        </a:spcAft>
        <a:buChar char="•"/>
        <a:defRPr sz="1700">
          <a:solidFill>
            <a:schemeClr val="tx1"/>
          </a:solidFill>
          <a:latin typeface="+mn-lt"/>
          <a:ea typeface="MS PGothic" panose="020B0600070205080204" pitchFamily="34" charset="-128"/>
        </a:defRPr>
      </a:lvl3pPr>
      <a:lvl4pPr marL="1141413" indent="-161925" algn="l" rtl="0" eaLnBrk="0" fontAlgn="base" hangingPunct="0">
        <a:spcBef>
          <a:spcPct val="20000"/>
        </a:spcBef>
        <a:spcAft>
          <a:spcPct val="0"/>
        </a:spcAft>
        <a:buChar char="–"/>
        <a:defRPr sz="1400">
          <a:solidFill>
            <a:schemeClr val="tx1"/>
          </a:solidFill>
          <a:latin typeface="+mn-lt"/>
          <a:ea typeface="MS PGothic" panose="020B0600070205080204" pitchFamily="34" charset="-128"/>
        </a:defRPr>
      </a:lvl4pPr>
      <a:lvl5pPr marL="1468438" indent="-161925" algn="l" rtl="0" eaLnBrk="0" fontAlgn="base" hangingPunct="0">
        <a:spcBef>
          <a:spcPct val="20000"/>
        </a:spcBef>
        <a:spcAft>
          <a:spcPct val="0"/>
        </a:spcAft>
        <a:buChar char="»"/>
        <a:defRPr sz="1400">
          <a:solidFill>
            <a:schemeClr val="tx1"/>
          </a:solidFill>
          <a:latin typeface="+mn-lt"/>
          <a:ea typeface="MS PGothic" panose="020B0600070205080204" pitchFamily="34" charset="-128"/>
        </a:defRPr>
      </a:lvl5pPr>
      <a:lvl6pPr marL="1796053" indent="-163278" algn="l" rtl="0" fontAlgn="base">
        <a:spcBef>
          <a:spcPct val="20000"/>
        </a:spcBef>
        <a:spcAft>
          <a:spcPct val="0"/>
        </a:spcAft>
        <a:buChar char="»"/>
        <a:defRPr sz="1400">
          <a:solidFill>
            <a:schemeClr val="tx1"/>
          </a:solidFill>
          <a:latin typeface="+mn-lt"/>
        </a:defRPr>
      </a:lvl6pPr>
      <a:lvl7pPr marL="2122608" indent="-163278" algn="l" rtl="0" fontAlgn="base">
        <a:spcBef>
          <a:spcPct val="20000"/>
        </a:spcBef>
        <a:spcAft>
          <a:spcPct val="0"/>
        </a:spcAft>
        <a:buChar char="»"/>
        <a:defRPr sz="1400">
          <a:solidFill>
            <a:schemeClr val="tx1"/>
          </a:solidFill>
          <a:latin typeface="+mn-lt"/>
        </a:defRPr>
      </a:lvl7pPr>
      <a:lvl8pPr marL="2449163" indent="-163278" algn="l" rtl="0" fontAlgn="base">
        <a:spcBef>
          <a:spcPct val="20000"/>
        </a:spcBef>
        <a:spcAft>
          <a:spcPct val="0"/>
        </a:spcAft>
        <a:buChar char="»"/>
        <a:defRPr sz="1400">
          <a:solidFill>
            <a:schemeClr val="tx1"/>
          </a:solidFill>
          <a:latin typeface="+mn-lt"/>
        </a:defRPr>
      </a:lvl8pPr>
      <a:lvl9pPr marL="2775718" indent="-163278" algn="l" rtl="0" fontAlgn="base">
        <a:spcBef>
          <a:spcPct val="20000"/>
        </a:spcBef>
        <a:spcAft>
          <a:spcPct val="0"/>
        </a:spcAft>
        <a:buChar char="»"/>
        <a:defRPr sz="1400">
          <a:solidFill>
            <a:schemeClr val="tx1"/>
          </a:solidFill>
          <a:latin typeface="+mn-lt"/>
        </a:defRPr>
      </a:lvl9pPr>
    </p:bodyStyle>
    <p:otherStyle>
      <a:defPPr>
        <a:defRPr lang="en-US"/>
      </a:defPPr>
      <a:lvl1pPr marL="0" algn="l" defTabSz="653110" rtl="0" eaLnBrk="1" latinLnBrk="0" hangingPunct="1">
        <a:defRPr sz="1300" kern="1200">
          <a:solidFill>
            <a:schemeClr val="tx1"/>
          </a:solidFill>
          <a:latin typeface="+mn-lt"/>
          <a:ea typeface="+mn-ea"/>
          <a:cs typeface="+mn-cs"/>
        </a:defRPr>
      </a:lvl1pPr>
      <a:lvl2pPr marL="326555" algn="l" defTabSz="653110" rtl="0" eaLnBrk="1" latinLnBrk="0" hangingPunct="1">
        <a:defRPr sz="1300" kern="1200">
          <a:solidFill>
            <a:schemeClr val="tx1"/>
          </a:solidFill>
          <a:latin typeface="+mn-lt"/>
          <a:ea typeface="+mn-ea"/>
          <a:cs typeface="+mn-cs"/>
        </a:defRPr>
      </a:lvl2pPr>
      <a:lvl3pPr marL="653110" algn="l" defTabSz="653110" rtl="0" eaLnBrk="1" latinLnBrk="0" hangingPunct="1">
        <a:defRPr sz="1300" kern="1200">
          <a:solidFill>
            <a:schemeClr val="tx1"/>
          </a:solidFill>
          <a:latin typeface="+mn-lt"/>
          <a:ea typeface="+mn-ea"/>
          <a:cs typeface="+mn-cs"/>
        </a:defRPr>
      </a:lvl3pPr>
      <a:lvl4pPr marL="979665" algn="l" defTabSz="653110" rtl="0" eaLnBrk="1" latinLnBrk="0" hangingPunct="1">
        <a:defRPr sz="1300" kern="1200">
          <a:solidFill>
            <a:schemeClr val="tx1"/>
          </a:solidFill>
          <a:latin typeface="+mn-lt"/>
          <a:ea typeface="+mn-ea"/>
          <a:cs typeface="+mn-cs"/>
        </a:defRPr>
      </a:lvl4pPr>
      <a:lvl5pPr marL="1306220" algn="l" defTabSz="653110" rtl="0" eaLnBrk="1" latinLnBrk="0" hangingPunct="1">
        <a:defRPr sz="1300" kern="1200">
          <a:solidFill>
            <a:schemeClr val="tx1"/>
          </a:solidFill>
          <a:latin typeface="+mn-lt"/>
          <a:ea typeface="+mn-ea"/>
          <a:cs typeface="+mn-cs"/>
        </a:defRPr>
      </a:lvl5pPr>
      <a:lvl6pPr marL="1632776" algn="l" defTabSz="653110" rtl="0" eaLnBrk="1" latinLnBrk="0" hangingPunct="1">
        <a:defRPr sz="1300" kern="1200">
          <a:solidFill>
            <a:schemeClr val="tx1"/>
          </a:solidFill>
          <a:latin typeface="+mn-lt"/>
          <a:ea typeface="+mn-ea"/>
          <a:cs typeface="+mn-cs"/>
        </a:defRPr>
      </a:lvl6pPr>
      <a:lvl7pPr marL="1959331" algn="l" defTabSz="653110" rtl="0" eaLnBrk="1" latinLnBrk="0" hangingPunct="1">
        <a:defRPr sz="1300" kern="1200">
          <a:solidFill>
            <a:schemeClr val="tx1"/>
          </a:solidFill>
          <a:latin typeface="+mn-lt"/>
          <a:ea typeface="+mn-ea"/>
          <a:cs typeface="+mn-cs"/>
        </a:defRPr>
      </a:lvl7pPr>
      <a:lvl8pPr marL="2285886" algn="l" defTabSz="653110" rtl="0" eaLnBrk="1" latinLnBrk="0" hangingPunct="1">
        <a:defRPr sz="1300" kern="1200">
          <a:solidFill>
            <a:schemeClr val="tx1"/>
          </a:solidFill>
          <a:latin typeface="+mn-lt"/>
          <a:ea typeface="+mn-ea"/>
          <a:cs typeface="+mn-cs"/>
        </a:defRPr>
      </a:lvl8pPr>
      <a:lvl9pPr marL="2612441" algn="l" defTabSz="653110" rtl="0" eaLnBrk="1" latinLnBrk="0" hangingPunct="1">
        <a:defRPr sz="13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alpha val="0"/>
          </a:schemeClr>
        </a:solidFill>
        <a:effectLst/>
      </p:bgPr>
    </p:bg>
    <p:spTree>
      <p:nvGrpSpPr>
        <p:cNvPr id="1" name=""/>
        <p:cNvGrpSpPr/>
        <p:nvPr/>
      </p:nvGrpSpPr>
      <p:grpSpPr>
        <a:xfrm>
          <a:off x="0" y="0"/>
          <a:ext cx="0" cy="0"/>
          <a:chOff x="0" y="0"/>
          <a:chExt cx="0" cy="0"/>
        </a:xfrm>
      </p:grpSpPr>
      <p:sp>
        <p:nvSpPr>
          <p:cNvPr id="3074" name="Rectangle 2">
            <a:extLst>
              <a:ext uri="{FF2B5EF4-FFF2-40B4-BE49-F238E27FC236}">
                <a16:creationId xmlns:a16="http://schemas.microsoft.com/office/drawing/2014/main" id="{C83F1236-B245-0EBE-DBEF-2176C20F244B}"/>
              </a:ext>
            </a:extLst>
          </p:cNvPr>
          <p:cNvSpPr>
            <a:spLocks noChangeArrowheads="1"/>
          </p:cNvSpPr>
          <p:nvPr userDrawn="1"/>
        </p:nvSpPr>
        <p:spPr bwMode="auto">
          <a:xfrm>
            <a:off x="0" y="3302000"/>
            <a:ext cx="32918400" cy="18643600"/>
          </a:xfrm>
          <a:prstGeom prst="rect">
            <a:avLst/>
          </a:prstGeom>
          <a:solidFill>
            <a:srgbClr val="AABAC9"/>
          </a:solidFill>
          <a:ln w="9525">
            <a:solidFill>
              <a:schemeClr val="tx1"/>
            </a:solidFill>
            <a:miter lim="800000"/>
            <a:headEnd/>
            <a:tailEnd/>
          </a:ln>
        </p:spPr>
        <p:txBody>
          <a:bodyPr wrap="none" lIns="65311" tIns="32656" rIns="65311" bIns="32656" anchor="ctr"/>
          <a:lstStyle>
            <a:lvl1pPr>
              <a:defRPr sz="2100">
                <a:solidFill>
                  <a:schemeClr val="tx1"/>
                </a:solidFill>
                <a:latin typeface="Arial Narrow" panose="020B0606020202030204" pitchFamily="34" charset="0"/>
                <a:ea typeface="MS PGothic" panose="020B0600070205080204" pitchFamily="34" charset="-128"/>
              </a:defRPr>
            </a:lvl1pPr>
            <a:lvl2pPr marL="742950" indent="-285750">
              <a:defRPr sz="2100">
                <a:solidFill>
                  <a:schemeClr val="tx1"/>
                </a:solidFill>
                <a:latin typeface="Arial Narrow" panose="020B0606020202030204" pitchFamily="34" charset="0"/>
                <a:ea typeface="MS PGothic" panose="020B0600070205080204" pitchFamily="34" charset="-128"/>
              </a:defRPr>
            </a:lvl2pPr>
            <a:lvl3pPr marL="1143000" indent="-228600">
              <a:defRPr sz="2100">
                <a:solidFill>
                  <a:schemeClr val="tx1"/>
                </a:solidFill>
                <a:latin typeface="Arial Narrow" panose="020B0606020202030204" pitchFamily="34" charset="0"/>
                <a:ea typeface="MS PGothic" panose="020B0600070205080204" pitchFamily="34" charset="-128"/>
              </a:defRPr>
            </a:lvl3pPr>
            <a:lvl4pPr marL="1600200" indent="-228600">
              <a:defRPr sz="2100">
                <a:solidFill>
                  <a:schemeClr val="tx1"/>
                </a:solidFill>
                <a:latin typeface="Arial Narrow" panose="020B0606020202030204" pitchFamily="34" charset="0"/>
                <a:ea typeface="MS PGothic" panose="020B0600070205080204" pitchFamily="34" charset="-128"/>
              </a:defRPr>
            </a:lvl4pPr>
            <a:lvl5pPr marL="2057400" indent="-228600">
              <a:defRPr sz="2100">
                <a:solidFill>
                  <a:schemeClr val="tx1"/>
                </a:solidFill>
                <a:latin typeface="Arial Narrow" panose="020B0606020202030204" pitchFamily="34" charset="0"/>
                <a:ea typeface="MS PGothic" panose="020B0600070205080204" pitchFamily="34" charset="-128"/>
              </a:defRPr>
            </a:lvl5pPr>
            <a:lvl6pPr marL="2514600" indent="-228600" eaLnBrk="0" fontAlgn="base" hangingPunct="0">
              <a:spcBef>
                <a:spcPct val="0"/>
              </a:spcBef>
              <a:spcAft>
                <a:spcPct val="0"/>
              </a:spcAft>
              <a:defRPr sz="2100">
                <a:solidFill>
                  <a:schemeClr val="tx1"/>
                </a:solidFill>
                <a:latin typeface="Arial Narrow" panose="020B0606020202030204" pitchFamily="34" charset="0"/>
                <a:ea typeface="MS PGothic" panose="020B0600070205080204" pitchFamily="34" charset="-128"/>
              </a:defRPr>
            </a:lvl6pPr>
            <a:lvl7pPr marL="2971800" indent="-228600" eaLnBrk="0" fontAlgn="base" hangingPunct="0">
              <a:spcBef>
                <a:spcPct val="0"/>
              </a:spcBef>
              <a:spcAft>
                <a:spcPct val="0"/>
              </a:spcAft>
              <a:defRPr sz="2100">
                <a:solidFill>
                  <a:schemeClr val="tx1"/>
                </a:solidFill>
                <a:latin typeface="Arial Narrow" panose="020B0606020202030204" pitchFamily="34" charset="0"/>
                <a:ea typeface="MS PGothic" panose="020B0600070205080204" pitchFamily="34" charset="-128"/>
              </a:defRPr>
            </a:lvl7pPr>
            <a:lvl8pPr marL="3429000" indent="-228600" eaLnBrk="0" fontAlgn="base" hangingPunct="0">
              <a:spcBef>
                <a:spcPct val="0"/>
              </a:spcBef>
              <a:spcAft>
                <a:spcPct val="0"/>
              </a:spcAft>
              <a:defRPr sz="2100">
                <a:solidFill>
                  <a:schemeClr val="tx1"/>
                </a:solidFill>
                <a:latin typeface="Arial Narrow" panose="020B0606020202030204" pitchFamily="34" charset="0"/>
                <a:ea typeface="MS PGothic" panose="020B0600070205080204" pitchFamily="34" charset="-128"/>
              </a:defRPr>
            </a:lvl8pPr>
            <a:lvl9pPr marL="3886200" indent="-228600" eaLnBrk="0" fontAlgn="base" hangingPunct="0">
              <a:spcBef>
                <a:spcPct val="0"/>
              </a:spcBef>
              <a:spcAft>
                <a:spcPct val="0"/>
              </a:spcAft>
              <a:defRPr sz="2100">
                <a:solidFill>
                  <a:schemeClr val="tx1"/>
                </a:solidFill>
                <a:latin typeface="Arial Narrow" panose="020B0606020202030204" pitchFamily="34" charset="0"/>
                <a:ea typeface="MS PGothic" panose="020B0600070205080204" pitchFamily="34" charset="-128"/>
              </a:defRPr>
            </a:lvl9pPr>
          </a:lstStyle>
          <a:p>
            <a:pPr eaLnBrk="1" hangingPunct="1">
              <a:defRPr/>
            </a:pPr>
            <a:endParaRPr lang="en-US" altLang="en-US" dirty="0"/>
          </a:p>
        </p:txBody>
      </p:sp>
      <p:sp>
        <p:nvSpPr>
          <p:cNvPr id="3075" name="Rectangle 3">
            <a:extLst>
              <a:ext uri="{FF2B5EF4-FFF2-40B4-BE49-F238E27FC236}">
                <a16:creationId xmlns:a16="http://schemas.microsoft.com/office/drawing/2014/main" id="{4986FA75-B31D-1D45-9189-2E69DB83783D}"/>
              </a:ext>
            </a:extLst>
          </p:cNvPr>
          <p:cNvSpPr>
            <a:spLocks noChangeArrowheads="1"/>
          </p:cNvSpPr>
          <p:nvPr userDrawn="1"/>
        </p:nvSpPr>
        <p:spPr bwMode="auto">
          <a:xfrm>
            <a:off x="0" y="0"/>
            <a:ext cx="32918400" cy="3181350"/>
          </a:xfrm>
          <a:prstGeom prst="rect">
            <a:avLst/>
          </a:prstGeom>
          <a:solidFill>
            <a:srgbClr val="D7D7D7"/>
          </a:solidFill>
          <a:ln w="9525">
            <a:solidFill>
              <a:schemeClr val="tx1"/>
            </a:solidFill>
            <a:miter lim="800000"/>
            <a:headEnd/>
            <a:tailEnd/>
          </a:ln>
        </p:spPr>
        <p:txBody>
          <a:bodyPr wrap="none" lIns="65311" tIns="32656" rIns="65311" bIns="32656" anchor="ctr"/>
          <a:lstStyle>
            <a:lvl1pPr>
              <a:defRPr sz="2100">
                <a:solidFill>
                  <a:schemeClr val="tx1"/>
                </a:solidFill>
                <a:latin typeface="Arial Narrow" panose="020B0606020202030204" pitchFamily="34" charset="0"/>
                <a:ea typeface="MS PGothic" panose="020B0600070205080204" pitchFamily="34" charset="-128"/>
              </a:defRPr>
            </a:lvl1pPr>
            <a:lvl2pPr marL="742950" indent="-285750">
              <a:defRPr sz="2100">
                <a:solidFill>
                  <a:schemeClr val="tx1"/>
                </a:solidFill>
                <a:latin typeface="Arial Narrow" panose="020B0606020202030204" pitchFamily="34" charset="0"/>
                <a:ea typeface="MS PGothic" panose="020B0600070205080204" pitchFamily="34" charset="-128"/>
              </a:defRPr>
            </a:lvl2pPr>
            <a:lvl3pPr marL="1143000" indent="-228600">
              <a:defRPr sz="2100">
                <a:solidFill>
                  <a:schemeClr val="tx1"/>
                </a:solidFill>
                <a:latin typeface="Arial Narrow" panose="020B0606020202030204" pitchFamily="34" charset="0"/>
                <a:ea typeface="MS PGothic" panose="020B0600070205080204" pitchFamily="34" charset="-128"/>
              </a:defRPr>
            </a:lvl3pPr>
            <a:lvl4pPr marL="1600200" indent="-228600">
              <a:defRPr sz="2100">
                <a:solidFill>
                  <a:schemeClr val="tx1"/>
                </a:solidFill>
                <a:latin typeface="Arial Narrow" panose="020B0606020202030204" pitchFamily="34" charset="0"/>
                <a:ea typeface="MS PGothic" panose="020B0600070205080204" pitchFamily="34" charset="-128"/>
              </a:defRPr>
            </a:lvl4pPr>
            <a:lvl5pPr marL="2057400" indent="-228600">
              <a:defRPr sz="2100">
                <a:solidFill>
                  <a:schemeClr val="tx1"/>
                </a:solidFill>
                <a:latin typeface="Arial Narrow" panose="020B0606020202030204" pitchFamily="34" charset="0"/>
                <a:ea typeface="MS PGothic" panose="020B0600070205080204" pitchFamily="34" charset="-128"/>
              </a:defRPr>
            </a:lvl5pPr>
            <a:lvl6pPr marL="2514600" indent="-228600" eaLnBrk="0" fontAlgn="base" hangingPunct="0">
              <a:spcBef>
                <a:spcPct val="0"/>
              </a:spcBef>
              <a:spcAft>
                <a:spcPct val="0"/>
              </a:spcAft>
              <a:defRPr sz="2100">
                <a:solidFill>
                  <a:schemeClr val="tx1"/>
                </a:solidFill>
                <a:latin typeface="Arial Narrow" panose="020B0606020202030204" pitchFamily="34" charset="0"/>
                <a:ea typeface="MS PGothic" panose="020B0600070205080204" pitchFamily="34" charset="-128"/>
              </a:defRPr>
            </a:lvl6pPr>
            <a:lvl7pPr marL="2971800" indent="-228600" eaLnBrk="0" fontAlgn="base" hangingPunct="0">
              <a:spcBef>
                <a:spcPct val="0"/>
              </a:spcBef>
              <a:spcAft>
                <a:spcPct val="0"/>
              </a:spcAft>
              <a:defRPr sz="2100">
                <a:solidFill>
                  <a:schemeClr val="tx1"/>
                </a:solidFill>
                <a:latin typeface="Arial Narrow" panose="020B0606020202030204" pitchFamily="34" charset="0"/>
                <a:ea typeface="MS PGothic" panose="020B0600070205080204" pitchFamily="34" charset="-128"/>
              </a:defRPr>
            </a:lvl7pPr>
            <a:lvl8pPr marL="3429000" indent="-228600" eaLnBrk="0" fontAlgn="base" hangingPunct="0">
              <a:spcBef>
                <a:spcPct val="0"/>
              </a:spcBef>
              <a:spcAft>
                <a:spcPct val="0"/>
              </a:spcAft>
              <a:defRPr sz="2100">
                <a:solidFill>
                  <a:schemeClr val="tx1"/>
                </a:solidFill>
                <a:latin typeface="Arial Narrow" panose="020B0606020202030204" pitchFamily="34" charset="0"/>
                <a:ea typeface="MS PGothic" panose="020B0600070205080204" pitchFamily="34" charset="-128"/>
              </a:defRPr>
            </a:lvl8pPr>
            <a:lvl9pPr marL="3886200" indent="-228600" eaLnBrk="0" fontAlgn="base" hangingPunct="0">
              <a:spcBef>
                <a:spcPct val="0"/>
              </a:spcBef>
              <a:spcAft>
                <a:spcPct val="0"/>
              </a:spcAft>
              <a:defRPr sz="2100">
                <a:solidFill>
                  <a:schemeClr val="tx1"/>
                </a:solidFill>
                <a:latin typeface="Arial Narrow" panose="020B0606020202030204" pitchFamily="34" charset="0"/>
                <a:ea typeface="MS PGothic" panose="020B0600070205080204" pitchFamily="34" charset="-128"/>
              </a:defRPr>
            </a:lvl9pPr>
          </a:lstStyle>
          <a:p>
            <a:pPr eaLnBrk="1" hangingPunct="1">
              <a:defRPr/>
            </a:pPr>
            <a:endParaRPr lang="en-US" altLang="en-US" dirty="0"/>
          </a:p>
        </p:txBody>
      </p:sp>
      <p:sp>
        <p:nvSpPr>
          <p:cNvPr id="3076" name="Rectangle 4">
            <a:extLst>
              <a:ext uri="{FF2B5EF4-FFF2-40B4-BE49-F238E27FC236}">
                <a16:creationId xmlns:a16="http://schemas.microsoft.com/office/drawing/2014/main" id="{ABCFC69F-B234-A075-EACD-B582332EB851}"/>
              </a:ext>
            </a:extLst>
          </p:cNvPr>
          <p:cNvSpPr>
            <a:spLocks noChangeArrowheads="1"/>
          </p:cNvSpPr>
          <p:nvPr userDrawn="1"/>
        </p:nvSpPr>
        <p:spPr bwMode="auto">
          <a:xfrm>
            <a:off x="0" y="3200400"/>
            <a:ext cx="32918400" cy="87313"/>
          </a:xfrm>
          <a:prstGeom prst="rect">
            <a:avLst/>
          </a:prstGeom>
          <a:solidFill>
            <a:srgbClr val="6600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65311" tIns="32656" rIns="65311" bIns="32656" anchor="ctr"/>
          <a:lstStyle>
            <a:lvl1pPr>
              <a:defRPr sz="2100">
                <a:solidFill>
                  <a:schemeClr val="tx1"/>
                </a:solidFill>
                <a:latin typeface="Arial Narrow" panose="020B0606020202030204" pitchFamily="34" charset="0"/>
                <a:ea typeface="MS PGothic" panose="020B0600070205080204" pitchFamily="34" charset="-128"/>
              </a:defRPr>
            </a:lvl1pPr>
            <a:lvl2pPr marL="742950" indent="-285750">
              <a:defRPr sz="2100">
                <a:solidFill>
                  <a:schemeClr val="tx1"/>
                </a:solidFill>
                <a:latin typeface="Arial Narrow" panose="020B0606020202030204" pitchFamily="34" charset="0"/>
                <a:ea typeface="MS PGothic" panose="020B0600070205080204" pitchFamily="34" charset="-128"/>
              </a:defRPr>
            </a:lvl2pPr>
            <a:lvl3pPr marL="1143000" indent="-228600">
              <a:defRPr sz="2100">
                <a:solidFill>
                  <a:schemeClr val="tx1"/>
                </a:solidFill>
                <a:latin typeface="Arial Narrow" panose="020B0606020202030204" pitchFamily="34" charset="0"/>
                <a:ea typeface="MS PGothic" panose="020B0600070205080204" pitchFamily="34" charset="-128"/>
              </a:defRPr>
            </a:lvl3pPr>
            <a:lvl4pPr marL="1600200" indent="-228600">
              <a:defRPr sz="2100">
                <a:solidFill>
                  <a:schemeClr val="tx1"/>
                </a:solidFill>
                <a:latin typeface="Arial Narrow" panose="020B0606020202030204" pitchFamily="34" charset="0"/>
                <a:ea typeface="MS PGothic" panose="020B0600070205080204" pitchFamily="34" charset="-128"/>
              </a:defRPr>
            </a:lvl4pPr>
            <a:lvl5pPr marL="2057400" indent="-228600">
              <a:defRPr sz="2100">
                <a:solidFill>
                  <a:schemeClr val="tx1"/>
                </a:solidFill>
                <a:latin typeface="Arial Narrow" panose="020B0606020202030204" pitchFamily="34" charset="0"/>
                <a:ea typeface="MS PGothic" panose="020B0600070205080204" pitchFamily="34" charset="-128"/>
              </a:defRPr>
            </a:lvl5pPr>
            <a:lvl6pPr marL="2514600" indent="-228600" eaLnBrk="0" fontAlgn="base" hangingPunct="0">
              <a:spcBef>
                <a:spcPct val="0"/>
              </a:spcBef>
              <a:spcAft>
                <a:spcPct val="0"/>
              </a:spcAft>
              <a:defRPr sz="2100">
                <a:solidFill>
                  <a:schemeClr val="tx1"/>
                </a:solidFill>
                <a:latin typeface="Arial Narrow" panose="020B0606020202030204" pitchFamily="34" charset="0"/>
                <a:ea typeface="MS PGothic" panose="020B0600070205080204" pitchFamily="34" charset="-128"/>
              </a:defRPr>
            </a:lvl6pPr>
            <a:lvl7pPr marL="2971800" indent="-228600" eaLnBrk="0" fontAlgn="base" hangingPunct="0">
              <a:spcBef>
                <a:spcPct val="0"/>
              </a:spcBef>
              <a:spcAft>
                <a:spcPct val="0"/>
              </a:spcAft>
              <a:defRPr sz="2100">
                <a:solidFill>
                  <a:schemeClr val="tx1"/>
                </a:solidFill>
                <a:latin typeface="Arial Narrow" panose="020B0606020202030204" pitchFamily="34" charset="0"/>
                <a:ea typeface="MS PGothic" panose="020B0600070205080204" pitchFamily="34" charset="-128"/>
              </a:defRPr>
            </a:lvl7pPr>
            <a:lvl8pPr marL="3429000" indent="-228600" eaLnBrk="0" fontAlgn="base" hangingPunct="0">
              <a:spcBef>
                <a:spcPct val="0"/>
              </a:spcBef>
              <a:spcAft>
                <a:spcPct val="0"/>
              </a:spcAft>
              <a:defRPr sz="2100">
                <a:solidFill>
                  <a:schemeClr val="tx1"/>
                </a:solidFill>
                <a:latin typeface="Arial Narrow" panose="020B0606020202030204" pitchFamily="34" charset="0"/>
                <a:ea typeface="MS PGothic" panose="020B0600070205080204" pitchFamily="34" charset="-128"/>
              </a:defRPr>
            </a:lvl8pPr>
            <a:lvl9pPr marL="3886200" indent="-228600" eaLnBrk="0" fontAlgn="base" hangingPunct="0">
              <a:spcBef>
                <a:spcPct val="0"/>
              </a:spcBef>
              <a:spcAft>
                <a:spcPct val="0"/>
              </a:spcAft>
              <a:defRPr sz="2100">
                <a:solidFill>
                  <a:schemeClr val="tx1"/>
                </a:solidFill>
                <a:latin typeface="Arial Narrow" panose="020B0606020202030204" pitchFamily="34" charset="0"/>
                <a:ea typeface="MS PGothic" panose="020B0600070205080204" pitchFamily="34" charset="-128"/>
              </a:defRPr>
            </a:lvl9pPr>
          </a:lstStyle>
          <a:p>
            <a:pPr eaLnBrk="1" hangingPunct="1">
              <a:defRPr/>
            </a:pPr>
            <a:endParaRPr lang="en-US" altLang="en-US" dirty="0"/>
          </a:p>
        </p:txBody>
      </p:sp>
      <p:sp>
        <p:nvSpPr>
          <p:cNvPr id="3077" name="Rectangle 6">
            <a:extLst>
              <a:ext uri="{FF2B5EF4-FFF2-40B4-BE49-F238E27FC236}">
                <a16:creationId xmlns:a16="http://schemas.microsoft.com/office/drawing/2014/main" id="{9DD67FE0-6A2C-227E-C1AC-74BA6B7CFABC}"/>
              </a:ext>
            </a:extLst>
          </p:cNvPr>
          <p:cNvSpPr>
            <a:spLocks noChangeArrowheads="1"/>
          </p:cNvSpPr>
          <p:nvPr userDrawn="1"/>
        </p:nvSpPr>
        <p:spPr bwMode="auto">
          <a:xfrm>
            <a:off x="498475" y="3759200"/>
            <a:ext cx="15601950" cy="17699038"/>
          </a:xfrm>
          <a:prstGeom prst="rect">
            <a:avLst/>
          </a:prstGeom>
          <a:solidFill>
            <a:srgbClr val="D7D7D7"/>
          </a:solidFill>
          <a:ln w="12700">
            <a:solidFill>
              <a:srgbClr val="003466"/>
            </a:solidFill>
            <a:miter lim="800000"/>
            <a:headEnd/>
            <a:tailEnd/>
          </a:ln>
        </p:spPr>
        <p:txBody>
          <a:bodyPr wrap="none" lIns="65311" tIns="32656" rIns="65311" bIns="32656" anchor="ctr"/>
          <a:lstStyle>
            <a:lvl1pPr>
              <a:defRPr sz="2100">
                <a:solidFill>
                  <a:schemeClr val="tx1"/>
                </a:solidFill>
                <a:latin typeface="Arial Narrow" panose="020B0606020202030204" pitchFamily="34" charset="0"/>
                <a:ea typeface="MS PGothic" panose="020B0600070205080204" pitchFamily="34" charset="-128"/>
              </a:defRPr>
            </a:lvl1pPr>
            <a:lvl2pPr marL="742950" indent="-285750">
              <a:defRPr sz="2100">
                <a:solidFill>
                  <a:schemeClr val="tx1"/>
                </a:solidFill>
                <a:latin typeface="Arial Narrow" panose="020B0606020202030204" pitchFamily="34" charset="0"/>
                <a:ea typeface="MS PGothic" panose="020B0600070205080204" pitchFamily="34" charset="-128"/>
              </a:defRPr>
            </a:lvl2pPr>
            <a:lvl3pPr marL="1143000" indent="-228600">
              <a:defRPr sz="2100">
                <a:solidFill>
                  <a:schemeClr val="tx1"/>
                </a:solidFill>
                <a:latin typeface="Arial Narrow" panose="020B0606020202030204" pitchFamily="34" charset="0"/>
                <a:ea typeface="MS PGothic" panose="020B0600070205080204" pitchFamily="34" charset="-128"/>
              </a:defRPr>
            </a:lvl3pPr>
            <a:lvl4pPr marL="1600200" indent="-228600">
              <a:defRPr sz="2100">
                <a:solidFill>
                  <a:schemeClr val="tx1"/>
                </a:solidFill>
                <a:latin typeface="Arial Narrow" panose="020B0606020202030204" pitchFamily="34" charset="0"/>
                <a:ea typeface="MS PGothic" panose="020B0600070205080204" pitchFamily="34" charset="-128"/>
              </a:defRPr>
            </a:lvl4pPr>
            <a:lvl5pPr marL="2057400" indent="-228600">
              <a:defRPr sz="2100">
                <a:solidFill>
                  <a:schemeClr val="tx1"/>
                </a:solidFill>
                <a:latin typeface="Arial Narrow" panose="020B0606020202030204" pitchFamily="34" charset="0"/>
                <a:ea typeface="MS PGothic" panose="020B0600070205080204" pitchFamily="34" charset="-128"/>
              </a:defRPr>
            </a:lvl5pPr>
            <a:lvl6pPr marL="2514600" indent="-228600" eaLnBrk="0" fontAlgn="base" hangingPunct="0">
              <a:spcBef>
                <a:spcPct val="0"/>
              </a:spcBef>
              <a:spcAft>
                <a:spcPct val="0"/>
              </a:spcAft>
              <a:defRPr sz="2100">
                <a:solidFill>
                  <a:schemeClr val="tx1"/>
                </a:solidFill>
                <a:latin typeface="Arial Narrow" panose="020B0606020202030204" pitchFamily="34" charset="0"/>
                <a:ea typeface="MS PGothic" panose="020B0600070205080204" pitchFamily="34" charset="-128"/>
              </a:defRPr>
            </a:lvl6pPr>
            <a:lvl7pPr marL="2971800" indent="-228600" eaLnBrk="0" fontAlgn="base" hangingPunct="0">
              <a:spcBef>
                <a:spcPct val="0"/>
              </a:spcBef>
              <a:spcAft>
                <a:spcPct val="0"/>
              </a:spcAft>
              <a:defRPr sz="2100">
                <a:solidFill>
                  <a:schemeClr val="tx1"/>
                </a:solidFill>
                <a:latin typeface="Arial Narrow" panose="020B0606020202030204" pitchFamily="34" charset="0"/>
                <a:ea typeface="MS PGothic" panose="020B0600070205080204" pitchFamily="34" charset="-128"/>
              </a:defRPr>
            </a:lvl7pPr>
            <a:lvl8pPr marL="3429000" indent="-228600" eaLnBrk="0" fontAlgn="base" hangingPunct="0">
              <a:spcBef>
                <a:spcPct val="0"/>
              </a:spcBef>
              <a:spcAft>
                <a:spcPct val="0"/>
              </a:spcAft>
              <a:defRPr sz="2100">
                <a:solidFill>
                  <a:schemeClr val="tx1"/>
                </a:solidFill>
                <a:latin typeface="Arial Narrow" panose="020B0606020202030204" pitchFamily="34" charset="0"/>
                <a:ea typeface="MS PGothic" panose="020B0600070205080204" pitchFamily="34" charset="-128"/>
              </a:defRPr>
            </a:lvl8pPr>
            <a:lvl9pPr marL="3886200" indent="-228600" eaLnBrk="0" fontAlgn="base" hangingPunct="0">
              <a:spcBef>
                <a:spcPct val="0"/>
              </a:spcBef>
              <a:spcAft>
                <a:spcPct val="0"/>
              </a:spcAft>
              <a:defRPr sz="2100">
                <a:solidFill>
                  <a:schemeClr val="tx1"/>
                </a:solidFill>
                <a:latin typeface="Arial Narrow" panose="020B0606020202030204" pitchFamily="34" charset="0"/>
                <a:ea typeface="MS PGothic" panose="020B0600070205080204" pitchFamily="34" charset="-128"/>
              </a:defRPr>
            </a:lvl9pPr>
          </a:lstStyle>
          <a:p>
            <a:pPr eaLnBrk="1" hangingPunct="1">
              <a:defRPr/>
            </a:pPr>
            <a:endParaRPr lang="en-US" altLang="en-US" dirty="0"/>
          </a:p>
        </p:txBody>
      </p:sp>
      <p:sp>
        <p:nvSpPr>
          <p:cNvPr id="3078" name="Rectangle 7">
            <a:extLst>
              <a:ext uri="{FF2B5EF4-FFF2-40B4-BE49-F238E27FC236}">
                <a16:creationId xmlns:a16="http://schemas.microsoft.com/office/drawing/2014/main" id="{DD92BEF4-0730-195A-4B22-8C7815690891}"/>
              </a:ext>
            </a:extLst>
          </p:cNvPr>
          <p:cNvSpPr>
            <a:spLocks noChangeArrowheads="1"/>
          </p:cNvSpPr>
          <p:nvPr userDrawn="1"/>
        </p:nvSpPr>
        <p:spPr bwMode="auto">
          <a:xfrm>
            <a:off x="16705263" y="3759200"/>
            <a:ext cx="7486650" cy="17699038"/>
          </a:xfrm>
          <a:prstGeom prst="rect">
            <a:avLst/>
          </a:prstGeom>
          <a:solidFill>
            <a:srgbClr val="D7D7D7"/>
          </a:solidFill>
          <a:ln w="12700">
            <a:solidFill>
              <a:srgbClr val="003466"/>
            </a:solidFill>
            <a:miter lim="800000"/>
            <a:headEnd/>
            <a:tailEnd/>
          </a:ln>
        </p:spPr>
        <p:txBody>
          <a:bodyPr wrap="none" lIns="65311" tIns="32656" rIns="65311" bIns="32656" anchor="ctr"/>
          <a:lstStyle>
            <a:lvl1pPr>
              <a:defRPr sz="2100">
                <a:solidFill>
                  <a:schemeClr val="tx1"/>
                </a:solidFill>
                <a:latin typeface="Arial Narrow" panose="020B0606020202030204" pitchFamily="34" charset="0"/>
                <a:ea typeface="MS PGothic" panose="020B0600070205080204" pitchFamily="34" charset="-128"/>
              </a:defRPr>
            </a:lvl1pPr>
            <a:lvl2pPr marL="742950" indent="-285750">
              <a:defRPr sz="2100">
                <a:solidFill>
                  <a:schemeClr val="tx1"/>
                </a:solidFill>
                <a:latin typeface="Arial Narrow" panose="020B0606020202030204" pitchFamily="34" charset="0"/>
                <a:ea typeface="MS PGothic" panose="020B0600070205080204" pitchFamily="34" charset="-128"/>
              </a:defRPr>
            </a:lvl2pPr>
            <a:lvl3pPr marL="1143000" indent="-228600">
              <a:defRPr sz="2100">
                <a:solidFill>
                  <a:schemeClr val="tx1"/>
                </a:solidFill>
                <a:latin typeface="Arial Narrow" panose="020B0606020202030204" pitchFamily="34" charset="0"/>
                <a:ea typeface="MS PGothic" panose="020B0600070205080204" pitchFamily="34" charset="-128"/>
              </a:defRPr>
            </a:lvl3pPr>
            <a:lvl4pPr marL="1600200" indent="-228600">
              <a:defRPr sz="2100">
                <a:solidFill>
                  <a:schemeClr val="tx1"/>
                </a:solidFill>
                <a:latin typeface="Arial Narrow" panose="020B0606020202030204" pitchFamily="34" charset="0"/>
                <a:ea typeface="MS PGothic" panose="020B0600070205080204" pitchFamily="34" charset="-128"/>
              </a:defRPr>
            </a:lvl4pPr>
            <a:lvl5pPr marL="2057400" indent="-228600">
              <a:defRPr sz="2100">
                <a:solidFill>
                  <a:schemeClr val="tx1"/>
                </a:solidFill>
                <a:latin typeface="Arial Narrow" panose="020B0606020202030204" pitchFamily="34" charset="0"/>
                <a:ea typeface="MS PGothic" panose="020B0600070205080204" pitchFamily="34" charset="-128"/>
              </a:defRPr>
            </a:lvl5pPr>
            <a:lvl6pPr marL="2514600" indent="-228600" eaLnBrk="0" fontAlgn="base" hangingPunct="0">
              <a:spcBef>
                <a:spcPct val="0"/>
              </a:spcBef>
              <a:spcAft>
                <a:spcPct val="0"/>
              </a:spcAft>
              <a:defRPr sz="2100">
                <a:solidFill>
                  <a:schemeClr val="tx1"/>
                </a:solidFill>
                <a:latin typeface="Arial Narrow" panose="020B0606020202030204" pitchFamily="34" charset="0"/>
                <a:ea typeface="MS PGothic" panose="020B0600070205080204" pitchFamily="34" charset="-128"/>
              </a:defRPr>
            </a:lvl6pPr>
            <a:lvl7pPr marL="2971800" indent="-228600" eaLnBrk="0" fontAlgn="base" hangingPunct="0">
              <a:spcBef>
                <a:spcPct val="0"/>
              </a:spcBef>
              <a:spcAft>
                <a:spcPct val="0"/>
              </a:spcAft>
              <a:defRPr sz="2100">
                <a:solidFill>
                  <a:schemeClr val="tx1"/>
                </a:solidFill>
                <a:latin typeface="Arial Narrow" panose="020B0606020202030204" pitchFamily="34" charset="0"/>
                <a:ea typeface="MS PGothic" panose="020B0600070205080204" pitchFamily="34" charset="-128"/>
              </a:defRPr>
            </a:lvl7pPr>
            <a:lvl8pPr marL="3429000" indent="-228600" eaLnBrk="0" fontAlgn="base" hangingPunct="0">
              <a:spcBef>
                <a:spcPct val="0"/>
              </a:spcBef>
              <a:spcAft>
                <a:spcPct val="0"/>
              </a:spcAft>
              <a:defRPr sz="2100">
                <a:solidFill>
                  <a:schemeClr val="tx1"/>
                </a:solidFill>
                <a:latin typeface="Arial Narrow" panose="020B0606020202030204" pitchFamily="34" charset="0"/>
                <a:ea typeface="MS PGothic" panose="020B0600070205080204" pitchFamily="34" charset="-128"/>
              </a:defRPr>
            </a:lvl8pPr>
            <a:lvl9pPr marL="3886200" indent="-228600" eaLnBrk="0" fontAlgn="base" hangingPunct="0">
              <a:spcBef>
                <a:spcPct val="0"/>
              </a:spcBef>
              <a:spcAft>
                <a:spcPct val="0"/>
              </a:spcAft>
              <a:defRPr sz="2100">
                <a:solidFill>
                  <a:schemeClr val="tx1"/>
                </a:solidFill>
                <a:latin typeface="Arial Narrow" panose="020B0606020202030204" pitchFamily="34" charset="0"/>
                <a:ea typeface="MS PGothic" panose="020B0600070205080204" pitchFamily="34" charset="-128"/>
              </a:defRPr>
            </a:lvl9pPr>
          </a:lstStyle>
          <a:p>
            <a:pPr eaLnBrk="1" hangingPunct="1">
              <a:defRPr/>
            </a:pPr>
            <a:endParaRPr lang="en-US" altLang="en-US" dirty="0"/>
          </a:p>
        </p:txBody>
      </p:sp>
      <p:sp>
        <p:nvSpPr>
          <p:cNvPr id="3079" name="Rectangle 8">
            <a:extLst>
              <a:ext uri="{FF2B5EF4-FFF2-40B4-BE49-F238E27FC236}">
                <a16:creationId xmlns:a16="http://schemas.microsoft.com/office/drawing/2014/main" id="{F7F3CD35-BE18-FDA1-6BF3-AA3BE67F888A}"/>
              </a:ext>
            </a:extLst>
          </p:cNvPr>
          <p:cNvSpPr>
            <a:spLocks noChangeArrowheads="1"/>
          </p:cNvSpPr>
          <p:nvPr userDrawn="1"/>
        </p:nvSpPr>
        <p:spPr bwMode="auto">
          <a:xfrm>
            <a:off x="24803100" y="3759200"/>
            <a:ext cx="7486650" cy="17699038"/>
          </a:xfrm>
          <a:prstGeom prst="rect">
            <a:avLst/>
          </a:prstGeom>
          <a:solidFill>
            <a:srgbClr val="D7D7D7"/>
          </a:solidFill>
          <a:ln w="12700">
            <a:solidFill>
              <a:srgbClr val="003466"/>
            </a:solidFill>
            <a:miter lim="800000"/>
            <a:headEnd/>
            <a:tailEnd/>
          </a:ln>
        </p:spPr>
        <p:txBody>
          <a:bodyPr wrap="none" lIns="65311" tIns="32656" rIns="65311" bIns="32656" anchor="ctr"/>
          <a:lstStyle>
            <a:lvl1pPr>
              <a:defRPr sz="2100">
                <a:solidFill>
                  <a:schemeClr val="tx1"/>
                </a:solidFill>
                <a:latin typeface="Arial Narrow" panose="020B0606020202030204" pitchFamily="34" charset="0"/>
                <a:ea typeface="MS PGothic" panose="020B0600070205080204" pitchFamily="34" charset="-128"/>
              </a:defRPr>
            </a:lvl1pPr>
            <a:lvl2pPr marL="742950" indent="-285750">
              <a:defRPr sz="2100">
                <a:solidFill>
                  <a:schemeClr val="tx1"/>
                </a:solidFill>
                <a:latin typeface="Arial Narrow" panose="020B0606020202030204" pitchFamily="34" charset="0"/>
                <a:ea typeface="MS PGothic" panose="020B0600070205080204" pitchFamily="34" charset="-128"/>
              </a:defRPr>
            </a:lvl2pPr>
            <a:lvl3pPr marL="1143000" indent="-228600">
              <a:defRPr sz="2100">
                <a:solidFill>
                  <a:schemeClr val="tx1"/>
                </a:solidFill>
                <a:latin typeface="Arial Narrow" panose="020B0606020202030204" pitchFamily="34" charset="0"/>
                <a:ea typeface="MS PGothic" panose="020B0600070205080204" pitchFamily="34" charset="-128"/>
              </a:defRPr>
            </a:lvl3pPr>
            <a:lvl4pPr marL="1600200" indent="-228600">
              <a:defRPr sz="2100">
                <a:solidFill>
                  <a:schemeClr val="tx1"/>
                </a:solidFill>
                <a:latin typeface="Arial Narrow" panose="020B0606020202030204" pitchFamily="34" charset="0"/>
                <a:ea typeface="MS PGothic" panose="020B0600070205080204" pitchFamily="34" charset="-128"/>
              </a:defRPr>
            </a:lvl4pPr>
            <a:lvl5pPr marL="2057400" indent="-228600">
              <a:defRPr sz="2100">
                <a:solidFill>
                  <a:schemeClr val="tx1"/>
                </a:solidFill>
                <a:latin typeface="Arial Narrow" panose="020B0606020202030204" pitchFamily="34" charset="0"/>
                <a:ea typeface="MS PGothic" panose="020B0600070205080204" pitchFamily="34" charset="-128"/>
              </a:defRPr>
            </a:lvl5pPr>
            <a:lvl6pPr marL="2514600" indent="-228600" eaLnBrk="0" fontAlgn="base" hangingPunct="0">
              <a:spcBef>
                <a:spcPct val="0"/>
              </a:spcBef>
              <a:spcAft>
                <a:spcPct val="0"/>
              </a:spcAft>
              <a:defRPr sz="2100">
                <a:solidFill>
                  <a:schemeClr val="tx1"/>
                </a:solidFill>
                <a:latin typeface="Arial Narrow" panose="020B0606020202030204" pitchFamily="34" charset="0"/>
                <a:ea typeface="MS PGothic" panose="020B0600070205080204" pitchFamily="34" charset="-128"/>
              </a:defRPr>
            </a:lvl6pPr>
            <a:lvl7pPr marL="2971800" indent="-228600" eaLnBrk="0" fontAlgn="base" hangingPunct="0">
              <a:spcBef>
                <a:spcPct val="0"/>
              </a:spcBef>
              <a:spcAft>
                <a:spcPct val="0"/>
              </a:spcAft>
              <a:defRPr sz="2100">
                <a:solidFill>
                  <a:schemeClr val="tx1"/>
                </a:solidFill>
                <a:latin typeface="Arial Narrow" panose="020B0606020202030204" pitchFamily="34" charset="0"/>
                <a:ea typeface="MS PGothic" panose="020B0600070205080204" pitchFamily="34" charset="-128"/>
              </a:defRPr>
            </a:lvl7pPr>
            <a:lvl8pPr marL="3429000" indent="-228600" eaLnBrk="0" fontAlgn="base" hangingPunct="0">
              <a:spcBef>
                <a:spcPct val="0"/>
              </a:spcBef>
              <a:spcAft>
                <a:spcPct val="0"/>
              </a:spcAft>
              <a:defRPr sz="2100">
                <a:solidFill>
                  <a:schemeClr val="tx1"/>
                </a:solidFill>
                <a:latin typeface="Arial Narrow" panose="020B0606020202030204" pitchFamily="34" charset="0"/>
                <a:ea typeface="MS PGothic" panose="020B0600070205080204" pitchFamily="34" charset="-128"/>
              </a:defRPr>
            </a:lvl8pPr>
            <a:lvl9pPr marL="3886200" indent="-228600" eaLnBrk="0" fontAlgn="base" hangingPunct="0">
              <a:spcBef>
                <a:spcPct val="0"/>
              </a:spcBef>
              <a:spcAft>
                <a:spcPct val="0"/>
              </a:spcAft>
              <a:defRPr sz="2100">
                <a:solidFill>
                  <a:schemeClr val="tx1"/>
                </a:solidFill>
                <a:latin typeface="Arial Narrow" panose="020B0606020202030204" pitchFamily="34" charset="0"/>
                <a:ea typeface="MS PGothic" panose="020B0600070205080204" pitchFamily="34" charset="-128"/>
              </a:defRPr>
            </a:lvl9pPr>
          </a:lstStyle>
          <a:p>
            <a:pPr eaLnBrk="1" hangingPunct="1">
              <a:defRPr/>
            </a:pPr>
            <a:endParaRPr lang="en-US" altLang="en-US" dirty="0"/>
          </a:p>
        </p:txBody>
      </p:sp>
      <p:sp>
        <p:nvSpPr>
          <p:cNvPr id="3080" name="Text Box 9">
            <a:extLst>
              <a:ext uri="{FF2B5EF4-FFF2-40B4-BE49-F238E27FC236}">
                <a16:creationId xmlns:a16="http://schemas.microsoft.com/office/drawing/2014/main" id="{1785D614-FDA2-CB8B-A655-51EA677A146E}"/>
              </a:ext>
            </a:extLst>
          </p:cNvPr>
          <p:cNvSpPr txBox="1">
            <a:spLocks noChangeArrowheads="1"/>
          </p:cNvSpPr>
          <p:nvPr userDrawn="1"/>
        </p:nvSpPr>
        <p:spPr bwMode="auto">
          <a:xfrm>
            <a:off x="457200" y="21629688"/>
            <a:ext cx="1885950" cy="230187"/>
          </a:xfrm>
          <a:prstGeom prst="rect">
            <a:avLst/>
          </a:prstGeom>
          <a:noFill/>
          <a:ln>
            <a:noFill/>
          </a:ln>
          <a:extLst>
            <a:ext uri="{909E8E84-426E-40dd-AFC4-6F175D3DCCD1}"/>
            <a:ext uri="{91240B29-F687-4f45-9708-019B960494DF}"/>
          </a:extLst>
        </p:spPr>
        <p:txBody>
          <a:bodyPr lIns="65301" tIns="32648" rIns="65301" bIns="32648">
            <a:spAutoFit/>
          </a:bodyPr>
          <a:lstStyle>
            <a:lvl1pPr>
              <a:defRPr sz="2100">
                <a:solidFill>
                  <a:schemeClr val="tx1"/>
                </a:solidFill>
                <a:latin typeface="Arial Narrow" charset="0"/>
                <a:ea typeface="ＭＳ Ｐゴシック" charset="0"/>
                <a:cs typeface="ＭＳ Ｐゴシック" charset="0"/>
              </a:defRPr>
            </a:lvl1pPr>
            <a:lvl2pPr marL="742950" indent="-285750">
              <a:defRPr sz="2100">
                <a:solidFill>
                  <a:schemeClr val="tx1"/>
                </a:solidFill>
                <a:latin typeface="Arial Narrow" charset="0"/>
                <a:ea typeface="ＭＳ Ｐゴシック" charset="0"/>
              </a:defRPr>
            </a:lvl2pPr>
            <a:lvl3pPr marL="1143000" indent="-228600">
              <a:defRPr sz="2100">
                <a:solidFill>
                  <a:schemeClr val="tx1"/>
                </a:solidFill>
                <a:latin typeface="Arial Narrow" charset="0"/>
                <a:ea typeface="ＭＳ Ｐゴシック" charset="0"/>
              </a:defRPr>
            </a:lvl3pPr>
            <a:lvl4pPr marL="1600200" indent="-228600">
              <a:defRPr sz="2100">
                <a:solidFill>
                  <a:schemeClr val="tx1"/>
                </a:solidFill>
                <a:latin typeface="Arial Narrow" charset="0"/>
                <a:ea typeface="ＭＳ Ｐゴシック" charset="0"/>
              </a:defRPr>
            </a:lvl4pPr>
            <a:lvl5pPr marL="2057400" indent="-228600">
              <a:defRPr sz="2100">
                <a:solidFill>
                  <a:schemeClr val="tx1"/>
                </a:solidFill>
                <a:latin typeface="Arial Narrow" charset="0"/>
                <a:ea typeface="ＭＳ Ｐゴシック" charset="0"/>
              </a:defRPr>
            </a:lvl5pPr>
            <a:lvl6pPr marL="2514600" indent="-228600" eaLnBrk="0" fontAlgn="base" hangingPunct="0">
              <a:spcBef>
                <a:spcPct val="0"/>
              </a:spcBef>
              <a:spcAft>
                <a:spcPct val="0"/>
              </a:spcAft>
              <a:defRPr sz="2100">
                <a:solidFill>
                  <a:schemeClr val="tx1"/>
                </a:solidFill>
                <a:latin typeface="Arial Narrow" charset="0"/>
                <a:ea typeface="ＭＳ Ｐゴシック" charset="0"/>
              </a:defRPr>
            </a:lvl6pPr>
            <a:lvl7pPr marL="2971800" indent="-228600" eaLnBrk="0" fontAlgn="base" hangingPunct="0">
              <a:spcBef>
                <a:spcPct val="0"/>
              </a:spcBef>
              <a:spcAft>
                <a:spcPct val="0"/>
              </a:spcAft>
              <a:defRPr sz="2100">
                <a:solidFill>
                  <a:schemeClr val="tx1"/>
                </a:solidFill>
                <a:latin typeface="Arial Narrow" charset="0"/>
                <a:ea typeface="ＭＳ Ｐゴシック" charset="0"/>
              </a:defRPr>
            </a:lvl7pPr>
            <a:lvl8pPr marL="3429000" indent="-228600" eaLnBrk="0" fontAlgn="base" hangingPunct="0">
              <a:spcBef>
                <a:spcPct val="0"/>
              </a:spcBef>
              <a:spcAft>
                <a:spcPct val="0"/>
              </a:spcAft>
              <a:defRPr sz="2100">
                <a:solidFill>
                  <a:schemeClr val="tx1"/>
                </a:solidFill>
                <a:latin typeface="Arial Narrow" charset="0"/>
                <a:ea typeface="ＭＳ Ｐゴシック" charset="0"/>
              </a:defRPr>
            </a:lvl8pPr>
            <a:lvl9pPr marL="3886200" indent="-228600" eaLnBrk="0" fontAlgn="base" hangingPunct="0">
              <a:spcBef>
                <a:spcPct val="0"/>
              </a:spcBef>
              <a:spcAft>
                <a:spcPct val="0"/>
              </a:spcAft>
              <a:defRPr sz="2100">
                <a:solidFill>
                  <a:schemeClr val="tx1"/>
                </a:solidFill>
                <a:latin typeface="Arial Narrow" charset="0"/>
                <a:ea typeface="ＭＳ Ｐゴシック" charset="0"/>
              </a:defRPr>
            </a:lvl9pPr>
          </a:lstStyle>
          <a:p>
            <a:pPr>
              <a:lnSpc>
                <a:spcPct val="65000"/>
              </a:lnSpc>
              <a:spcBef>
                <a:spcPct val="50000"/>
              </a:spcBef>
              <a:defRPr/>
            </a:pPr>
            <a:r>
              <a:rPr lang="en-US" sz="400" b="1" dirty="0">
                <a:solidFill>
                  <a:schemeClr val="bg2"/>
                </a:solidFill>
                <a:latin typeface="Arial" charset="0"/>
              </a:rPr>
              <a:t>POSTER TEMPLATE BY:</a:t>
            </a:r>
          </a:p>
          <a:p>
            <a:pPr>
              <a:lnSpc>
                <a:spcPct val="65000"/>
              </a:lnSpc>
              <a:spcBef>
                <a:spcPct val="50000"/>
              </a:spcBef>
              <a:defRPr/>
            </a:pPr>
            <a:r>
              <a:rPr lang="en-US" sz="700" b="1" dirty="0">
                <a:solidFill>
                  <a:schemeClr val="bg2"/>
                </a:solidFill>
                <a:latin typeface="Arial" charset="0"/>
              </a:rPr>
              <a:t>www.POSTERPRESENTATIONS.com</a:t>
            </a:r>
          </a:p>
        </p:txBody>
      </p:sp>
      <p:sp>
        <p:nvSpPr>
          <p:cNvPr id="3081" name="Rectangle 10">
            <a:extLst>
              <a:ext uri="{FF2B5EF4-FFF2-40B4-BE49-F238E27FC236}">
                <a16:creationId xmlns:a16="http://schemas.microsoft.com/office/drawing/2014/main" id="{790D3EAE-40A7-ECA5-9784-8C2B604403D7}"/>
              </a:ext>
            </a:extLst>
          </p:cNvPr>
          <p:cNvSpPr>
            <a:spLocks noGrp="1" noChangeArrowheads="1"/>
          </p:cNvSpPr>
          <p:nvPr>
            <p:ph type="title"/>
          </p:nvPr>
        </p:nvSpPr>
        <p:spPr bwMode="auto">
          <a:xfrm>
            <a:off x="722313" y="849313"/>
            <a:ext cx="31442025" cy="1468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5301" tIns="32648" rIns="65301" bIns="32648" numCol="1" anchor="ctr" anchorCtr="0" compatLnSpc="1">
            <a:prstTxWarp prst="textNoShape">
              <a:avLst/>
            </a:prstTxWarp>
          </a:bodyPr>
          <a:lstStyle/>
          <a:p>
            <a:pPr lvl="0"/>
            <a:r>
              <a:rPr lang="en-US" altLang="en-US"/>
              <a:t>Click to edit Master title style</a:t>
            </a:r>
          </a:p>
        </p:txBody>
      </p:sp>
      <p:sp>
        <p:nvSpPr>
          <p:cNvPr id="3082" name="Rectangle 11">
            <a:extLst>
              <a:ext uri="{FF2B5EF4-FFF2-40B4-BE49-F238E27FC236}">
                <a16:creationId xmlns:a16="http://schemas.microsoft.com/office/drawing/2014/main" id="{CAE8412D-B56E-22F2-212E-E5595DD285F2}"/>
              </a:ext>
            </a:extLst>
          </p:cNvPr>
          <p:cNvSpPr>
            <a:spLocks noGrp="1" noChangeArrowheads="1"/>
          </p:cNvSpPr>
          <p:nvPr>
            <p:ph type="body" idx="1"/>
          </p:nvPr>
        </p:nvSpPr>
        <p:spPr bwMode="auto">
          <a:xfrm>
            <a:off x="1293813" y="4837113"/>
            <a:ext cx="6221412" cy="1653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5301" tIns="32648" rIns="65301" bIns="32648" numCol="1" anchor="t" anchorCtr="0" compatLnSpc="1">
            <a:prstTxWarp prst="textNoShape">
              <a:avLst/>
            </a:prstTxWarp>
          </a:bodyPr>
          <a:lstStyle/>
          <a:p>
            <a:pPr lvl="0"/>
            <a:r>
              <a:rPr lang="en-US" altLang="en-US"/>
              <a:t>Click to edit Master text styles</a:t>
            </a:r>
          </a:p>
          <a:p>
            <a:pPr lvl="1"/>
            <a:r>
              <a:rPr lang="en-US" altLang="en-US"/>
              <a:t>Second level</a:t>
            </a:r>
          </a:p>
        </p:txBody>
      </p:sp>
    </p:spTree>
  </p:cSld>
  <p:clrMap bg1="lt1" tx1="dk1" bg2="lt2" tx2="dk2" accent1="accent1" accent2="accent2" accent3="accent3" accent4="accent4" accent5="accent5" accent6="accent6" hlink="hlink" folHlink="folHlink"/>
  <p:sldLayoutIdLst>
    <p:sldLayoutId id="2147483676" r:id="rId1"/>
    <p:sldLayoutId id="2147483677" r:id="rId2"/>
    <p:sldLayoutId id="2147483678" r:id="rId3"/>
    <p:sldLayoutId id="2147483679" r:id="rId4"/>
    <p:sldLayoutId id="2147483680" r:id="rId5"/>
    <p:sldLayoutId id="2147483681" r:id="rId6"/>
    <p:sldLayoutId id="2147483682" r:id="rId7"/>
    <p:sldLayoutId id="2147483683" r:id="rId8"/>
    <p:sldLayoutId id="2147483684" r:id="rId9"/>
    <p:sldLayoutId id="2147483685" r:id="rId10"/>
    <p:sldLayoutId id="2147483686" r:id="rId11"/>
  </p:sldLayoutIdLst>
  <p:txStyles>
    <p:titleStyle>
      <a:lvl1pPr algn="l" rtl="0" eaLnBrk="0" fontAlgn="base" hangingPunct="0">
        <a:spcBef>
          <a:spcPct val="0"/>
        </a:spcBef>
        <a:spcAft>
          <a:spcPct val="0"/>
        </a:spcAft>
        <a:defRPr sz="6100">
          <a:solidFill>
            <a:schemeClr val="tx2"/>
          </a:solidFill>
          <a:latin typeface="+mj-lt"/>
          <a:ea typeface="MS PGothic" panose="020B0600070205080204" pitchFamily="34" charset="-128"/>
          <a:cs typeface="ＭＳ Ｐゴシック" charset="0"/>
        </a:defRPr>
      </a:lvl1pPr>
      <a:lvl2pPr algn="l" rtl="0" eaLnBrk="0" fontAlgn="base" hangingPunct="0">
        <a:spcBef>
          <a:spcPct val="0"/>
        </a:spcBef>
        <a:spcAft>
          <a:spcPct val="0"/>
        </a:spcAft>
        <a:defRPr sz="6100">
          <a:solidFill>
            <a:schemeClr val="tx2"/>
          </a:solidFill>
          <a:latin typeface="Arial Black" pitchFamily="34" charset="0"/>
          <a:ea typeface="MS PGothic" panose="020B0600070205080204" pitchFamily="34" charset="-128"/>
          <a:cs typeface="ＭＳ Ｐゴシック" charset="0"/>
        </a:defRPr>
      </a:lvl2pPr>
      <a:lvl3pPr algn="l" rtl="0" eaLnBrk="0" fontAlgn="base" hangingPunct="0">
        <a:spcBef>
          <a:spcPct val="0"/>
        </a:spcBef>
        <a:spcAft>
          <a:spcPct val="0"/>
        </a:spcAft>
        <a:defRPr sz="6100">
          <a:solidFill>
            <a:schemeClr val="tx2"/>
          </a:solidFill>
          <a:latin typeface="Arial Black" pitchFamily="34" charset="0"/>
          <a:ea typeface="MS PGothic" panose="020B0600070205080204" pitchFamily="34" charset="-128"/>
          <a:cs typeface="ＭＳ Ｐゴシック" charset="0"/>
        </a:defRPr>
      </a:lvl3pPr>
      <a:lvl4pPr algn="l" rtl="0" eaLnBrk="0" fontAlgn="base" hangingPunct="0">
        <a:spcBef>
          <a:spcPct val="0"/>
        </a:spcBef>
        <a:spcAft>
          <a:spcPct val="0"/>
        </a:spcAft>
        <a:defRPr sz="6100">
          <a:solidFill>
            <a:schemeClr val="tx2"/>
          </a:solidFill>
          <a:latin typeface="Arial Black" pitchFamily="34" charset="0"/>
          <a:ea typeface="MS PGothic" panose="020B0600070205080204" pitchFamily="34" charset="-128"/>
          <a:cs typeface="ＭＳ Ｐゴシック" charset="0"/>
        </a:defRPr>
      </a:lvl4pPr>
      <a:lvl5pPr algn="l" rtl="0" eaLnBrk="0" fontAlgn="base" hangingPunct="0">
        <a:spcBef>
          <a:spcPct val="0"/>
        </a:spcBef>
        <a:spcAft>
          <a:spcPct val="0"/>
        </a:spcAft>
        <a:defRPr sz="6100">
          <a:solidFill>
            <a:schemeClr val="tx2"/>
          </a:solidFill>
          <a:latin typeface="Arial Black" pitchFamily="34" charset="0"/>
          <a:ea typeface="MS PGothic" panose="020B0600070205080204" pitchFamily="34" charset="-128"/>
          <a:cs typeface="ＭＳ Ｐゴシック" charset="0"/>
        </a:defRPr>
      </a:lvl5pPr>
      <a:lvl6pPr marL="326555" algn="l" rtl="0" fontAlgn="base">
        <a:spcBef>
          <a:spcPct val="0"/>
        </a:spcBef>
        <a:spcAft>
          <a:spcPct val="0"/>
        </a:spcAft>
        <a:defRPr sz="6100">
          <a:solidFill>
            <a:schemeClr val="tx2"/>
          </a:solidFill>
          <a:latin typeface="Arial Black" pitchFamily="34" charset="0"/>
        </a:defRPr>
      </a:lvl6pPr>
      <a:lvl7pPr marL="653110" algn="l" rtl="0" fontAlgn="base">
        <a:spcBef>
          <a:spcPct val="0"/>
        </a:spcBef>
        <a:spcAft>
          <a:spcPct val="0"/>
        </a:spcAft>
        <a:defRPr sz="6100">
          <a:solidFill>
            <a:schemeClr val="tx2"/>
          </a:solidFill>
          <a:latin typeface="Arial Black" pitchFamily="34" charset="0"/>
        </a:defRPr>
      </a:lvl7pPr>
      <a:lvl8pPr marL="979665" algn="l" rtl="0" fontAlgn="base">
        <a:spcBef>
          <a:spcPct val="0"/>
        </a:spcBef>
        <a:spcAft>
          <a:spcPct val="0"/>
        </a:spcAft>
        <a:defRPr sz="6100">
          <a:solidFill>
            <a:schemeClr val="tx2"/>
          </a:solidFill>
          <a:latin typeface="Arial Black" pitchFamily="34" charset="0"/>
        </a:defRPr>
      </a:lvl8pPr>
      <a:lvl9pPr marL="1306220" algn="l" rtl="0" fontAlgn="base">
        <a:spcBef>
          <a:spcPct val="0"/>
        </a:spcBef>
        <a:spcAft>
          <a:spcPct val="0"/>
        </a:spcAft>
        <a:defRPr sz="6100">
          <a:solidFill>
            <a:schemeClr val="tx2"/>
          </a:solidFill>
          <a:latin typeface="Arial Black" pitchFamily="34" charset="0"/>
        </a:defRPr>
      </a:lvl9pPr>
    </p:titleStyle>
    <p:bodyStyle>
      <a:lvl1pPr marL="244475" indent="-244475" algn="l" rtl="0" eaLnBrk="0" fontAlgn="base" hangingPunct="0">
        <a:spcBef>
          <a:spcPct val="20000"/>
        </a:spcBef>
        <a:spcAft>
          <a:spcPct val="0"/>
        </a:spcAft>
        <a:buChar char="•"/>
        <a:defRPr sz="2100">
          <a:solidFill>
            <a:schemeClr val="tx1"/>
          </a:solidFill>
          <a:latin typeface="+mn-lt"/>
          <a:ea typeface="MS PGothic" panose="020B0600070205080204" pitchFamily="34" charset="-128"/>
          <a:cs typeface="ＭＳ Ｐゴシック" charset="0"/>
        </a:defRPr>
      </a:lvl1pPr>
      <a:lvl2pPr marL="527050" indent="-201613" algn="l" rtl="0" eaLnBrk="0" fontAlgn="base" hangingPunct="0">
        <a:spcBef>
          <a:spcPct val="20000"/>
        </a:spcBef>
        <a:spcAft>
          <a:spcPct val="0"/>
        </a:spcAft>
        <a:buChar char="–"/>
        <a:defRPr sz="2100">
          <a:solidFill>
            <a:schemeClr val="tx1"/>
          </a:solidFill>
          <a:latin typeface="+mn-lt"/>
          <a:ea typeface="MS PGothic" panose="020B0600070205080204" pitchFamily="34" charset="-128"/>
        </a:defRPr>
      </a:lvl2pPr>
      <a:lvl3pPr marL="815975" indent="-161925" algn="l" rtl="0" eaLnBrk="0" fontAlgn="base" hangingPunct="0">
        <a:spcBef>
          <a:spcPct val="20000"/>
        </a:spcBef>
        <a:spcAft>
          <a:spcPct val="0"/>
        </a:spcAft>
        <a:buChar char="•"/>
        <a:defRPr sz="1700">
          <a:solidFill>
            <a:schemeClr val="tx1"/>
          </a:solidFill>
          <a:latin typeface="+mn-lt"/>
          <a:ea typeface="MS PGothic" panose="020B0600070205080204" pitchFamily="34" charset="-128"/>
        </a:defRPr>
      </a:lvl3pPr>
      <a:lvl4pPr marL="1141413" indent="-161925" algn="l" rtl="0" eaLnBrk="0" fontAlgn="base" hangingPunct="0">
        <a:spcBef>
          <a:spcPct val="20000"/>
        </a:spcBef>
        <a:spcAft>
          <a:spcPct val="0"/>
        </a:spcAft>
        <a:buChar char="–"/>
        <a:defRPr sz="1400">
          <a:solidFill>
            <a:schemeClr val="tx1"/>
          </a:solidFill>
          <a:latin typeface="+mn-lt"/>
          <a:ea typeface="MS PGothic" panose="020B0600070205080204" pitchFamily="34" charset="-128"/>
        </a:defRPr>
      </a:lvl4pPr>
      <a:lvl5pPr marL="1468438" indent="-161925" algn="l" rtl="0" eaLnBrk="0" fontAlgn="base" hangingPunct="0">
        <a:spcBef>
          <a:spcPct val="20000"/>
        </a:spcBef>
        <a:spcAft>
          <a:spcPct val="0"/>
        </a:spcAft>
        <a:buChar char="»"/>
        <a:defRPr sz="1400">
          <a:solidFill>
            <a:schemeClr val="tx1"/>
          </a:solidFill>
          <a:latin typeface="+mn-lt"/>
          <a:ea typeface="MS PGothic" panose="020B0600070205080204" pitchFamily="34" charset="-128"/>
        </a:defRPr>
      </a:lvl5pPr>
      <a:lvl6pPr marL="1796053" indent="-163278" algn="l" rtl="0" fontAlgn="base">
        <a:spcBef>
          <a:spcPct val="20000"/>
        </a:spcBef>
        <a:spcAft>
          <a:spcPct val="0"/>
        </a:spcAft>
        <a:buChar char="»"/>
        <a:defRPr sz="1400">
          <a:solidFill>
            <a:schemeClr val="tx1"/>
          </a:solidFill>
          <a:latin typeface="+mn-lt"/>
        </a:defRPr>
      </a:lvl6pPr>
      <a:lvl7pPr marL="2122608" indent="-163278" algn="l" rtl="0" fontAlgn="base">
        <a:spcBef>
          <a:spcPct val="20000"/>
        </a:spcBef>
        <a:spcAft>
          <a:spcPct val="0"/>
        </a:spcAft>
        <a:buChar char="»"/>
        <a:defRPr sz="1400">
          <a:solidFill>
            <a:schemeClr val="tx1"/>
          </a:solidFill>
          <a:latin typeface="+mn-lt"/>
        </a:defRPr>
      </a:lvl7pPr>
      <a:lvl8pPr marL="2449163" indent="-163278" algn="l" rtl="0" fontAlgn="base">
        <a:spcBef>
          <a:spcPct val="20000"/>
        </a:spcBef>
        <a:spcAft>
          <a:spcPct val="0"/>
        </a:spcAft>
        <a:buChar char="»"/>
        <a:defRPr sz="1400">
          <a:solidFill>
            <a:schemeClr val="tx1"/>
          </a:solidFill>
          <a:latin typeface="+mn-lt"/>
        </a:defRPr>
      </a:lvl8pPr>
      <a:lvl9pPr marL="2775718" indent="-163278" algn="l" rtl="0" fontAlgn="base">
        <a:spcBef>
          <a:spcPct val="20000"/>
        </a:spcBef>
        <a:spcAft>
          <a:spcPct val="0"/>
        </a:spcAft>
        <a:buChar char="»"/>
        <a:defRPr sz="1400">
          <a:solidFill>
            <a:schemeClr val="tx1"/>
          </a:solidFill>
          <a:latin typeface="+mn-lt"/>
        </a:defRPr>
      </a:lvl9pPr>
    </p:bodyStyle>
    <p:otherStyle>
      <a:defPPr>
        <a:defRPr lang="en-US"/>
      </a:defPPr>
      <a:lvl1pPr marL="0" algn="l" defTabSz="653110" rtl="0" eaLnBrk="1" latinLnBrk="0" hangingPunct="1">
        <a:defRPr sz="1300" kern="1200">
          <a:solidFill>
            <a:schemeClr val="tx1"/>
          </a:solidFill>
          <a:latin typeface="+mn-lt"/>
          <a:ea typeface="+mn-ea"/>
          <a:cs typeface="+mn-cs"/>
        </a:defRPr>
      </a:lvl1pPr>
      <a:lvl2pPr marL="326555" algn="l" defTabSz="653110" rtl="0" eaLnBrk="1" latinLnBrk="0" hangingPunct="1">
        <a:defRPr sz="1300" kern="1200">
          <a:solidFill>
            <a:schemeClr val="tx1"/>
          </a:solidFill>
          <a:latin typeface="+mn-lt"/>
          <a:ea typeface="+mn-ea"/>
          <a:cs typeface="+mn-cs"/>
        </a:defRPr>
      </a:lvl2pPr>
      <a:lvl3pPr marL="653110" algn="l" defTabSz="653110" rtl="0" eaLnBrk="1" latinLnBrk="0" hangingPunct="1">
        <a:defRPr sz="1300" kern="1200">
          <a:solidFill>
            <a:schemeClr val="tx1"/>
          </a:solidFill>
          <a:latin typeface="+mn-lt"/>
          <a:ea typeface="+mn-ea"/>
          <a:cs typeface="+mn-cs"/>
        </a:defRPr>
      </a:lvl3pPr>
      <a:lvl4pPr marL="979665" algn="l" defTabSz="653110" rtl="0" eaLnBrk="1" latinLnBrk="0" hangingPunct="1">
        <a:defRPr sz="1300" kern="1200">
          <a:solidFill>
            <a:schemeClr val="tx1"/>
          </a:solidFill>
          <a:latin typeface="+mn-lt"/>
          <a:ea typeface="+mn-ea"/>
          <a:cs typeface="+mn-cs"/>
        </a:defRPr>
      </a:lvl4pPr>
      <a:lvl5pPr marL="1306220" algn="l" defTabSz="653110" rtl="0" eaLnBrk="1" latinLnBrk="0" hangingPunct="1">
        <a:defRPr sz="1300" kern="1200">
          <a:solidFill>
            <a:schemeClr val="tx1"/>
          </a:solidFill>
          <a:latin typeface="+mn-lt"/>
          <a:ea typeface="+mn-ea"/>
          <a:cs typeface="+mn-cs"/>
        </a:defRPr>
      </a:lvl5pPr>
      <a:lvl6pPr marL="1632776" algn="l" defTabSz="653110" rtl="0" eaLnBrk="1" latinLnBrk="0" hangingPunct="1">
        <a:defRPr sz="1300" kern="1200">
          <a:solidFill>
            <a:schemeClr val="tx1"/>
          </a:solidFill>
          <a:latin typeface="+mn-lt"/>
          <a:ea typeface="+mn-ea"/>
          <a:cs typeface="+mn-cs"/>
        </a:defRPr>
      </a:lvl6pPr>
      <a:lvl7pPr marL="1959331" algn="l" defTabSz="653110" rtl="0" eaLnBrk="1" latinLnBrk="0" hangingPunct="1">
        <a:defRPr sz="1300" kern="1200">
          <a:solidFill>
            <a:schemeClr val="tx1"/>
          </a:solidFill>
          <a:latin typeface="+mn-lt"/>
          <a:ea typeface="+mn-ea"/>
          <a:cs typeface="+mn-cs"/>
        </a:defRPr>
      </a:lvl7pPr>
      <a:lvl8pPr marL="2285886" algn="l" defTabSz="653110" rtl="0" eaLnBrk="1" latinLnBrk="0" hangingPunct="1">
        <a:defRPr sz="1300" kern="1200">
          <a:solidFill>
            <a:schemeClr val="tx1"/>
          </a:solidFill>
          <a:latin typeface="+mn-lt"/>
          <a:ea typeface="+mn-ea"/>
          <a:cs typeface="+mn-cs"/>
        </a:defRPr>
      </a:lvl8pPr>
      <a:lvl9pPr marL="2612441" algn="l" defTabSz="653110" rtl="0" eaLnBrk="1" latinLnBrk="0" hangingPunct="1">
        <a:defRPr sz="13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alpha val="0"/>
          </a:schemeClr>
        </a:solidFill>
        <a:effectLst/>
      </p:bgPr>
    </p:bg>
    <p:spTree>
      <p:nvGrpSpPr>
        <p:cNvPr id="1" name=""/>
        <p:cNvGrpSpPr/>
        <p:nvPr/>
      </p:nvGrpSpPr>
      <p:grpSpPr>
        <a:xfrm>
          <a:off x="0" y="0"/>
          <a:ext cx="0" cy="0"/>
          <a:chOff x="0" y="0"/>
          <a:chExt cx="0" cy="0"/>
        </a:xfrm>
      </p:grpSpPr>
      <p:sp>
        <p:nvSpPr>
          <p:cNvPr id="4098" name="Rectangle 2">
            <a:extLst>
              <a:ext uri="{FF2B5EF4-FFF2-40B4-BE49-F238E27FC236}">
                <a16:creationId xmlns:a16="http://schemas.microsoft.com/office/drawing/2014/main" id="{4F710AB2-0FEF-E071-EC25-B60FCC77EEBC}"/>
              </a:ext>
            </a:extLst>
          </p:cNvPr>
          <p:cNvSpPr>
            <a:spLocks noChangeArrowheads="1"/>
          </p:cNvSpPr>
          <p:nvPr userDrawn="1"/>
        </p:nvSpPr>
        <p:spPr bwMode="auto">
          <a:xfrm>
            <a:off x="0" y="3302000"/>
            <a:ext cx="32918400" cy="18643600"/>
          </a:xfrm>
          <a:prstGeom prst="rect">
            <a:avLst/>
          </a:prstGeom>
          <a:solidFill>
            <a:srgbClr val="AABAC9"/>
          </a:solidFill>
          <a:ln w="9525">
            <a:solidFill>
              <a:schemeClr val="tx1"/>
            </a:solidFill>
            <a:miter lim="800000"/>
            <a:headEnd/>
            <a:tailEnd/>
          </a:ln>
        </p:spPr>
        <p:txBody>
          <a:bodyPr wrap="none" lIns="65311" tIns="32656" rIns="65311" bIns="32656" anchor="ctr"/>
          <a:lstStyle>
            <a:lvl1pPr>
              <a:defRPr sz="2100">
                <a:solidFill>
                  <a:schemeClr val="tx1"/>
                </a:solidFill>
                <a:latin typeface="Arial Narrow" panose="020B0606020202030204" pitchFamily="34" charset="0"/>
                <a:ea typeface="MS PGothic" panose="020B0600070205080204" pitchFamily="34" charset="-128"/>
              </a:defRPr>
            </a:lvl1pPr>
            <a:lvl2pPr marL="742950" indent="-285750">
              <a:defRPr sz="2100">
                <a:solidFill>
                  <a:schemeClr val="tx1"/>
                </a:solidFill>
                <a:latin typeface="Arial Narrow" panose="020B0606020202030204" pitchFamily="34" charset="0"/>
                <a:ea typeface="MS PGothic" panose="020B0600070205080204" pitchFamily="34" charset="-128"/>
              </a:defRPr>
            </a:lvl2pPr>
            <a:lvl3pPr marL="1143000" indent="-228600">
              <a:defRPr sz="2100">
                <a:solidFill>
                  <a:schemeClr val="tx1"/>
                </a:solidFill>
                <a:latin typeface="Arial Narrow" panose="020B0606020202030204" pitchFamily="34" charset="0"/>
                <a:ea typeface="MS PGothic" panose="020B0600070205080204" pitchFamily="34" charset="-128"/>
              </a:defRPr>
            </a:lvl3pPr>
            <a:lvl4pPr marL="1600200" indent="-228600">
              <a:defRPr sz="2100">
                <a:solidFill>
                  <a:schemeClr val="tx1"/>
                </a:solidFill>
                <a:latin typeface="Arial Narrow" panose="020B0606020202030204" pitchFamily="34" charset="0"/>
                <a:ea typeface="MS PGothic" panose="020B0600070205080204" pitchFamily="34" charset="-128"/>
              </a:defRPr>
            </a:lvl4pPr>
            <a:lvl5pPr marL="2057400" indent="-228600">
              <a:defRPr sz="2100">
                <a:solidFill>
                  <a:schemeClr val="tx1"/>
                </a:solidFill>
                <a:latin typeface="Arial Narrow" panose="020B0606020202030204" pitchFamily="34" charset="0"/>
                <a:ea typeface="MS PGothic" panose="020B0600070205080204" pitchFamily="34" charset="-128"/>
              </a:defRPr>
            </a:lvl5pPr>
            <a:lvl6pPr marL="2514600" indent="-228600" eaLnBrk="0" fontAlgn="base" hangingPunct="0">
              <a:spcBef>
                <a:spcPct val="0"/>
              </a:spcBef>
              <a:spcAft>
                <a:spcPct val="0"/>
              </a:spcAft>
              <a:defRPr sz="2100">
                <a:solidFill>
                  <a:schemeClr val="tx1"/>
                </a:solidFill>
                <a:latin typeface="Arial Narrow" panose="020B0606020202030204" pitchFamily="34" charset="0"/>
                <a:ea typeface="MS PGothic" panose="020B0600070205080204" pitchFamily="34" charset="-128"/>
              </a:defRPr>
            </a:lvl6pPr>
            <a:lvl7pPr marL="2971800" indent="-228600" eaLnBrk="0" fontAlgn="base" hangingPunct="0">
              <a:spcBef>
                <a:spcPct val="0"/>
              </a:spcBef>
              <a:spcAft>
                <a:spcPct val="0"/>
              </a:spcAft>
              <a:defRPr sz="2100">
                <a:solidFill>
                  <a:schemeClr val="tx1"/>
                </a:solidFill>
                <a:latin typeface="Arial Narrow" panose="020B0606020202030204" pitchFamily="34" charset="0"/>
                <a:ea typeface="MS PGothic" panose="020B0600070205080204" pitchFamily="34" charset="-128"/>
              </a:defRPr>
            </a:lvl7pPr>
            <a:lvl8pPr marL="3429000" indent="-228600" eaLnBrk="0" fontAlgn="base" hangingPunct="0">
              <a:spcBef>
                <a:spcPct val="0"/>
              </a:spcBef>
              <a:spcAft>
                <a:spcPct val="0"/>
              </a:spcAft>
              <a:defRPr sz="2100">
                <a:solidFill>
                  <a:schemeClr val="tx1"/>
                </a:solidFill>
                <a:latin typeface="Arial Narrow" panose="020B0606020202030204" pitchFamily="34" charset="0"/>
                <a:ea typeface="MS PGothic" panose="020B0600070205080204" pitchFamily="34" charset="-128"/>
              </a:defRPr>
            </a:lvl8pPr>
            <a:lvl9pPr marL="3886200" indent="-228600" eaLnBrk="0" fontAlgn="base" hangingPunct="0">
              <a:spcBef>
                <a:spcPct val="0"/>
              </a:spcBef>
              <a:spcAft>
                <a:spcPct val="0"/>
              </a:spcAft>
              <a:defRPr sz="2100">
                <a:solidFill>
                  <a:schemeClr val="tx1"/>
                </a:solidFill>
                <a:latin typeface="Arial Narrow" panose="020B0606020202030204" pitchFamily="34" charset="0"/>
                <a:ea typeface="MS PGothic" panose="020B0600070205080204" pitchFamily="34" charset="-128"/>
              </a:defRPr>
            </a:lvl9pPr>
          </a:lstStyle>
          <a:p>
            <a:pPr eaLnBrk="1" hangingPunct="1">
              <a:defRPr/>
            </a:pPr>
            <a:endParaRPr lang="en-US" altLang="en-US" dirty="0"/>
          </a:p>
        </p:txBody>
      </p:sp>
      <p:sp>
        <p:nvSpPr>
          <p:cNvPr id="4099" name="Rectangle 3">
            <a:extLst>
              <a:ext uri="{FF2B5EF4-FFF2-40B4-BE49-F238E27FC236}">
                <a16:creationId xmlns:a16="http://schemas.microsoft.com/office/drawing/2014/main" id="{7777C020-ED39-FA0C-638A-81B5CFF2DB1B}"/>
              </a:ext>
            </a:extLst>
          </p:cNvPr>
          <p:cNvSpPr>
            <a:spLocks noChangeArrowheads="1"/>
          </p:cNvSpPr>
          <p:nvPr userDrawn="1"/>
        </p:nvSpPr>
        <p:spPr bwMode="auto">
          <a:xfrm>
            <a:off x="0" y="0"/>
            <a:ext cx="32918400" cy="3181350"/>
          </a:xfrm>
          <a:prstGeom prst="rect">
            <a:avLst/>
          </a:prstGeom>
          <a:solidFill>
            <a:srgbClr val="D7D7D7"/>
          </a:solidFill>
          <a:ln w="9525">
            <a:solidFill>
              <a:schemeClr val="tx1"/>
            </a:solidFill>
            <a:miter lim="800000"/>
            <a:headEnd/>
            <a:tailEnd/>
          </a:ln>
        </p:spPr>
        <p:txBody>
          <a:bodyPr wrap="none" lIns="65311" tIns="32656" rIns="65311" bIns="32656" anchor="ctr"/>
          <a:lstStyle>
            <a:lvl1pPr>
              <a:defRPr sz="2100">
                <a:solidFill>
                  <a:schemeClr val="tx1"/>
                </a:solidFill>
                <a:latin typeface="Arial Narrow" panose="020B0606020202030204" pitchFamily="34" charset="0"/>
                <a:ea typeface="MS PGothic" panose="020B0600070205080204" pitchFamily="34" charset="-128"/>
              </a:defRPr>
            </a:lvl1pPr>
            <a:lvl2pPr marL="742950" indent="-285750">
              <a:defRPr sz="2100">
                <a:solidFill>
                  <a:schemeClr val="tx1"/>
                </a:solidFill>
                <a:latin typeface="Arial Narrow" panose="020B0606020202030204" pitchFamily="34" charset="0"/>
                <a:ea typeface="MS PGothic" panose="020B0600070205080204" pitchFamily="34" charset="-128"/>
              </a:defRPr>
            </a:lvl2pPr>
            <a:lvl3pPr marL="1143000" indent="-228600">
              <a:defRPr sz="2100">
                <a:solidFill>
                  <a:schemeClr val="tx1"/>
                </a:solidFill>
                <a:latin typeface="Arial Narrow" panose="020B0606020202030204" pitchFamily="34" charset="0"/>
                <a:ea typeface="MS PGothic" panose="020B0600070205080204" pitchFamily="34" charset="-128"/>
              </a:defRPr>
            </a:lvl3pPr>
            <a:lvl4pPr marL="1600200" indent="-228600">
              <a:defRPr sz="2100">
                <a:solidFill>
                  <a:schemeClr val="tx1"/>
                </a:solidFill>
                <a:latin typeface="Arial Narrow" panose="020B0606020202030204" pitchFamily="34" charset="0"/>
                <a:ea typeface="MS PGothic" panose="020B0600070205080204" pitchFamily="34" charset="-128"/>
              </a:defRPr>
            </a:lvl4pPr>
            <a:lvl5pPr marL="2057400" indent="-228600">
              <a:defRPr sz="2100">
                <a:solidFill>
                  <a:schemeClr val="tx1"/>
                </a:solidFill>
                <a:latin typeface="Arial Narrow" panose="020B0606020202030204" pitchFamily="34" charset="0"/>
                <a:ea typeface="MS PGothic" panose="020B0600070205080204" pitchFamily="34" charset="-128"/>
              </a:defRPr>
            </a:lvl5pPr>
            <a:lvl6pPr marL="2514600" indent="-228600" eaLnBrk="0" fontAlgn="base" hangingPunct="0">
              <a:spcBef>
                <a:spcPct val="0"/>
              </a:spcBef>
              <a:spcAft>
                <a:spcPct val="0"/>
              </a:spcAft>
              <a:defRPr sz="2100">
                <a:solidFill>
                  <a:schemeClr val="tx1"/>
                </a:solidFill>
                <a:latin typeface="Arial Narrow" panose="020B0606020202030204" pitchFamily="34" charset="0"/>
                <a:ea typeface="MS PGothic" panose="020B0600070205080204" pitchFamily="34" charset="-128"/>
              </a:defRPr>
            </a:lvl6pPr>
            <a:lvl7pPr marL="2971800" indent="-228600" eaLnBrk="0" fontAlgn="base" hangingPunct="0">
              <a:spcBef>
                <a:spcPct val="0"/>
              </a:spcBef>
              <a:spcAft>
                <a:spcPct val="0"/>
              </a:spcAft>
              <a:defRPr sz="2100">
                <a:solidFill>
                  <a:schemeClr val="tx1"/>
                </a:solidFill>
                <a:latin typeface="Arial Narrow" panose="020B0606020202030204" pitchFamily="34" charset="0"/>
                <a:ea typeface="MS PGothic" panose="020B0600070205080204" pitchFamily="34" charset="-128"/>
              </a:defRPr>
            </a:lvl7pPr>
            <a:lvl8pPr marL="3429000" indent="-228600" eaLnBrk="0" fontAlgn="base" hangingPunct="0">
              <a:spcBef>
                <a:spcPct val="0"/>
              </a:spcBef>
              <a:spcAft>
                <a:spcPct val="0"/>
              </a:spcAft>
              <a:defRPr sz="2100">
                <a:solidFill>
                  <a:schemeClr val="tx1"/>
                </a:solidFill>
                <a:latin typeface="Arial Narrow" panose="020B0606020202030204" pitchFamily="34" charset="0"/>
                <a:ea typeface="MS PGothic" panose="020B0600070205080204" pitchFamily="34" charset="-128"/>
              </a:defRPr>
            </a:lvl8pPr>
            <a:lvl9pPr marL="3886200" indent="-228600" eaLnBrk="0" fontAlgn="base" hangingPunct="0">
              <a:spcBef>
                <a:spcPct val="0"/>
              </a:spcBef>
              <a:spcAft>
                <a:spcPct val="0"/>
              </a:spcAft>
              <a:defRPr sz="2100">
                <a:solidFill>
                  <a:schemeClr val="tx1"/>
                </a:solidFill>
                <a:latin typeface="Arial Narrow" panose="020B0606020202030204" pitchFamily="34" charset="0"/>
                <a:ea typeface="MS PGothic" panose="020B0600070205080204" pitchFamily="34" charset="-128"/>
              </a:defRPr>
            </a:lvl9pPr>
          </a:lstStyle>
          <a:p>
            <a:pPr eaLnBrk="1" hangingPunct="1">
              <a:defRPr/>
            </a:pPr>
            <a:endParaRPr lang="en-US" altLang="en-US" dirty="0"/>
          </a:p>
        </p:txBody>
      </p:sp>
      <p:sp>
        <p:nvSpPr>
          <p:cNvPr id="4100" name="Rectangle 4">
            <a:extLst>
              <a:ext uri="{FF2B5EF4-FFF2-40B4-BE49-F238E27FC236}">
                <a16:creationId xmlns:a16="http://schemas.microsoft.com/office/drawing/2014/main" id="{7F5745D7-8F59-24A2-7057-C0D79B7E7CEF}"/>
              </a:ext>
            </a:extLst>
          </p:cNvPr>
          <p:cNvSpPr>
            <a:spLocks noChangeArrowheads="1"/>
          </p:cNvSpPr>
          <p:nvPr userDrawn="1"/>
        </p:nvSpPr>
        <p:spPr bwMode="auto">
          <a:xfrm>
            <a:off x="0" y="3200400"/>
            <a:ext cx="32918400" cy="87313"/>
          </a:xfrm>
          <a:prstGeom prst="rect">
            <a:avLst/>
          </a:prstGeom>
          <a:solidFill>
            <a:srgbClr val="6600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65311" tIns="32656" rIns="65311" bIns="32656" anchor="ctr"/>
          <a:lstStyle>
            <a:lvl1pPr>
              <a:defRPr sz="2100">
                <a:solidFill>
                  <a:schemeClr val="tx1"/>
                </a:solidFill>
                <a:latin typeface="Arial Narrow" panose="020B0606020202030204" pitchFamily="34" charset="0"/>
                <a:ea typeface="MS PGothic" panose="020B0600070205080204" pitchFamily="34" charset="-128"/>
              </a:defRPr>
            </a:lvl1pPr>
            <a:lvl2pPr marL="742950" indent="-285750">
              <a:defRPr sz="2100">
                <a:solidFill>
                  <a:schemeClr val="tx1"/>
                </a:solidFill>
                <a:latin typeface="Arial Narrow" panose="020B0606020202030204" pitchFamily="34" charset="0"/>
                <a:ea typeface="MS PGothic" panose="020B0600070205080204" pitchFamily="34" charset="-128"/>
              </a:defRPr>
            </a:lvl2pPr>
            <a:lvl3pPr marL="1143000" indent="-228600">
              <a:defRPr sz="2100">
                <a:solidFill>
                  <a:schemeClr val="tx1"/>
                </a:solidFill>
                <a:latin typeface="Arial Narrow" panose="020B0606020202030204" pitchFamily="34" charset="0"/>
                <a:ea typeface="MS PGothic" panose="020B0600070205080204" pitchFamily="34" charset="-128"/>
              </a:defRPr>
            </a:lvl3pPr>
            <a:lvl4pPr marL="1600200" indent="-228600">
              <a:defRPr sz="2100">
                <a:solidFill>
                  <a:schemeClr val="tx1"/>
                </a:solidFill>
                <a:latin typeface="Arial Narrow" panose="020B0606020202030204" pitchFamily="34" charset="0"/>
                <a:ea typeface="MS PGothic" panose="020B0600070205080204" pitchFamily="34" charset="-128"/>
              </a:defRPr>
            </a:lvl4pPr>
            <a:lvl5pPr marL="2057400" indent="-228600">
              <a:defRPr sz="2100">
                <a:solidFill>
                  <a:schemeClr val="tx1"/>
                </a:solidFill>
                <a:latin typeface="Arial Narrow" panose="020B0606020202030204" pitchFamily="34" charset="0"/>
                <a:ea typeface="MS PGothic" panose="020B0600070205080204" pitchFamily="34" charset="-128"/>
              </a:defRPr>
            </a:lvl5pPr>
            <a:lvl6pPr marL="2514600" indent="-228600" eaLnBrk="0" fontAlgn="base" hangingPunct="0">
              <a:spcBef>
                <a:spcPct val="0"/>
              </a:spcBef>
              <a:spcAft>
                <a:spcPct val="0"/>
              </a:spcAft>
              <a:defRPr sz="2100">
                <a:solidFill>
                  <a:schemeClr val="tx1"/>
                </a:solidFill>
                <a:latin typeface="Arial Narrow" panose="020B0606020202030204" pitchFamily="34" charset="0"/>
                <a:ea typeface="MS PGothic" panose="020B0600070205080204" pitchFamily="34" charset="-128"/>
              </a:defRPr>
            </a:lvl6pPr>
            <a:lvl7pPr marL="2971800" indent="-228600" eaLnBrk="0" fontAlgn="base" hangingPunct="0">
              <a:spcBef>
                <a:spcPct val="0"/>
              </a:spcBef>
              <a:spcAft>
                <a:spcPct val="0"/>
              </a:spcAft>
              <a:defRPr sz="2100">
                <a:solidFill>
                  <a:schemeClr val="tx1"/>
                </a:solidFill>
                <a:latin typeface="Arial Narrow" panose="020B0606020202030204" pitchFamily="34" charset="0"/>
                <a:ea typeface="MS PGothic" panose="020B0600070205080204" pitchFamily="34" charset="-128"/>
              </a:defRPr>
            </a:lvl7pPr>
            <a:lvl8pPr marL="3429000" indent="-228600" eaLnBrk="0" fontAlgn="base" hangingPunct="0">
              <a:spcBef>
                <a:spcPct val="0"/>
              </a:spcBef>
              <a:spcAft>
                <a:spcPct val="0"/>
              </a:spcAft>
              <a:defRPr sz="2100">
                <a:solidFill>
                  <a:schemeClr val="tx1"/>
                </a:solidFill>
                <a:latin typeface="Arial Narrow" panose="020B0606020202030204" pitchFamily="34" charset="0"/>
                <a:ea typeface="MS PGothic" panose="020B0600070205080204" pitchFamily="34" charset="-128"/>
              </a:defRPr>
            </a:lvl8pPr>
            <a:lvl9pPr marL="3886200" indent="-228600" eaLnBrk="0" fontAlgn="base" hangingPunct="0">
              <a:spcBef>
                <a:spcPct val="0"/>
              </a:spcBef>
              <a:spcAft>
                <a:spcPct val="0"/>
              </a:spcAft>
              <a:defRPr sz="2100">
                <a:solidFill>
                  <a:schemeClr val="tx1"/>
                </a:solidFill>
                <a:latin typeface="Arial Narrow" panose="020B0606020202030204" pitchFamily="34" charset="0"/>
                <a:ea typeface="MS PGothic" panose="020B0600070205080204" pitchFamily="34" charset="-128"/>
              </a:defRPr>
            </a:lvl9pPr>
          </a:lstStyle>
          <a:p>
            <a:pPr eaLnBrk="1" hangingPunct="1">
              <a:defRPr/>
            </a:pPr>
            <a:endParaRPr lang="en-US" altLang="en-US" dirty="0"/>
          </a:p>
        </p:txBody>
      </p:sp>
      <p:sp>
        <p:nvSpPr>
          <p:cNvPr id="4101" name="Rectangle 5">
            <a:extLst>
              <a:ext uri="{FF2B5EF4-FFF2-40B4-BE49-F238E27FC236}">
                <a16:creationId xmlns:a16="http://schemas.microsoft.com/office/drawing/2014/main" id="{F3C2F49A-E282-159B-61C0-FA3CB4156980}"/>
              </a:ext>
            </a:extLst>
          </p:cNvPr>
          <p:cNvSpPr>
            <a:spLocks noChangeArrowheads="1"/>
          </p:cNvSpPr>
          <p:nvPr userDrawn="1"/>
        </p:nvSpPr>
        <p:spPr bwMode="auto">
          <a:xfrm>
            <a:off x="514350" y="3759200"/>
            <a:ext cx="7486650" cy="17699038"/>
          </a:xfrm>
          <a:prstGeom prst="rect">
            <a:avLst/>
          </a:prstGeom>
          <a:solidFill>
            <a:srgbClr val="D7D7D7"/>
          </a:solidFill>
          <a:ln w="12700">
            <a:solidFill>
              <a:srgbClr val="003466"/>
            </a:solidFill>
            <a:miter lim="800000"/>
            <a:headEnd/>
            <a:tailEnd/>
          </a:ln>
        </p:spPr>
        <p:txBody>
          <a:bodyPr wrap="none" lIns="65311" tIns="32656" rIns="65311" bIns="32656" anchor="ctr"/>
          <a:lstStyle>
            <a:lvl1pPr>
              <a:defRPr sz="2100">
                <a:solidFill>
                  <a:schemeClr val="tx1"/>
                </a:solidFill>
                <a:latin typeface="Arial Narrow" panose="020B0606020202030204" pitchFamily="34" charset="0"/>
                <a:ea typeface="MS PGothic" panose="020B0600070205080204" pitchFamily="34" charset="-128"/>
              </a:defRPr>
            </a:lvl1pPr>
            <a:lvl2pPr marL="742950" indent="-285750">
              <a:defRPr sz="2100">
                <a:solidFill>
                  <a:schemeClr val="tx1"/>
                </a:solidFill>
                <a:latin typeface="Arial Narrow" panose="020B0606020202030204" pitchFamily="34" charset="0"/>
                <a:ea typeface="MS PGothic" panose="020B0600070205080204" pitchFamily="34" charset="-128"/>
              </a:defRPr>
            </a:lvl2pPr>
            <a:lvl3pPr marL="1143000" indent="-228600">
              <a:defRPr sz="2100">
                <a:solidFill>
                  <a:schemeClr val="tx1"/>
                </a:solidFill>
                <a:latin typeface="Arial Narrow" panose="020B0606020202030204" pitchFamily="34" charset="0"/>
                <a:ea typeface="MS PGothic" panose="020B0600070205080204" pitchFamily="34" charset="-128"/>
              </a:defRPr>
            </a:lvl3pPr>
            <a:lvl4pPr marL="1600200" indent="-228600">
              <a:defRPr sz="2100">
                <a:solidFill>
                  <a:schemeClr val="tx1"/>
                </a:solidFill>
                <a:latin typeface="Arial Narrow" panose="020B0606020202030204" pitchFamily="34" charset="0"/>
                <a:ea typeface="MS PGothic" panose="020B0600070205080204" pitchFamily="34" charset="-128"/>
              </a:defRPr>
            </a:lvl4pPr>
            <a:lvl5pPr marL="2057400" indent="-228600">
              <a:defRPr sz="2100">
                <a:solidFill>
                  <a:schemeClr val="tx1"/>
                </a:solidFill>
                <a:latin typeface="Arial Narrow" panose="020B0606020202030204" pitchFamily="34" charset="0"/>
                <a:ea typeface="MS PGothic" panose="020B0600070205080204" pitchFamily="34" charset="-128"/>
              </a:defRPr>
            </a:lvl5pPr>
            <a:lvl6pPr marL="2514600" indent="-228600" eaLnBrk="0" fontAlgn="base" hangingPunct="0">
              <a:spcBef>
                <a:spcPct val="0"/>
              </a:spcBef>
              <a:spcAft>
                <a:spcPct val="0"/>
              </a:spcAft>
              <a:defRPr sz="2100">
                <a:solidFill>
                  <a:schemeClr val="tx1"/>
                </a:solidFill>
                <a:latin typeface="Arial Narrow" panose="020B0606020202030204" pitchFamily="34" charset="0"/>
                <a:ea typeface="MS PGothic" panose="020B0600070205080204" pitchFamily="34" charset="-128"/>
              </a:defRPr>
            </a:lvl6pPr>
            <a:lvl7pPr marL="2971800" indent="-228600" eaLnBrk="0" fontAlgn="base" hangingPunct="0">
              <a:spcBef>
                <a:spcPct val="0"/>
              </a:spcBef>
              <a:spcAft>
                <a:spcPct val="0"/>
              </a:spcAft>
              <a:defRPr sz="2100">
                <a:solidFill>
                  <a:schemeClr val="tx1"/>
                </a:solidFill>
                <a:latin typeface="Arial Narrow" panose="020B0606020202030204" pitchFamily="34" charset="0"/>
                <a:ea typeface="MS PGothic" panose="020B0600070205080204" pitchFamily="34" charset="-128"/>
              </a:defRPr>
            </a:lvl7pPr>
            <a:lvl8pPr marL="3429000" indent="-228600" eaLnBrk="0" fontAlgn="base" hangingPunct="0">
              <a:spcBef>
                <a:spcPct val="0"/>
              </a:spcBef>
              <a:spcAft>
                <a:spcPct val="0"/>
              </a:spcAft>
              <a:defRPr sz="2100">
                <a:solidFill>
                  <a:schemeClr val="tx1"/>
                </a:solidFill>
                <a:latin typeface="Arial Narrow" panose="020B0606020202030204" pitchFamily="34" charset="0"/>
                <a:ea typeface="MS PGothic" panose="020B0600070205080204" pitchFamily="34" charset="-128"/>
              </a:defRPr>
            </a:lvl8pPr>
            <a:lvl9pPr marL="3886200" indent="-228600" eaLnBrk="0" fontAlgn="base" hangingPunct="0">
              <a:spcBef>
                <a:spcPct val="0"/>
              </a:spcBef>
              <a:spcAft>
                <a:spcPct val="0"/>
              </a:spcAft>
              <a:defRPr sz="2100">
                <a:solidFill>
                  <a:schemeClr val="tx1"/>
                </a:solidFill>
                <a:latin typeface="Arial Narrow" panose="020B0606020202030204" pitchFamily="34" charset="0"/>
                <a:ea typeface="MS PGothic" panose="020B0600070205080204" pitchFamily="34" charset="-128"/>
              </a:defRPr>
            </a:lvl9pPr>
          </a:lstStyle>
          <a:p>
            <a:pPr eaLnBrk="1" hangingPunct="1">
              <a:defRPr/>
            </a:pPr>
            <a:endParaRPr lang="en-US" altLang="en-US" dirty="0"/>
          </a:p>
        </p:txBody>
      </p:sp>
      <p:sp>
        <p:nvSpPr>
          <p:cNvPr id="4102" name="Rectangle 6">
            <a:extLst>
              <a:ext uri="{FF2B5EF4-FFF2-40B4-BE49-F238E27FC236}">
                <a16:creationId xmlns:a16="http://schemas.microsoft.com/office/drawing/2014/main" id="{8A83E89B-0ABF-4EE6-B4D8-C3C73EBFAB40}"/>
              </a:ext>
            </a:extLst>
          </p:cNvPr>
          <p:cNvSpPr>
            <a:spLocks noChangeArrowheads="1"/>
          </p:cNvSpPr>
          <p:nvPr userDrawn="1"/>
        </p:nvSpPr>
        <p:spPr bwMode="auto">
          <a:xfrm>
            <a:off x="8613775" y="3759200"/>
            <a:ext cx="7486650" cy="17699038"/>
          </a:xfrm>
          <a:prstGeom prst="rect">
            <a:avLst/>
          </a:prstGeom>
          <a:solidFill>
            <a:srgbClr val="D7D7D7"/>
          </a:solidFill>
          <a:ln w="12700">
            <a:solidFill>
              <a:srgbClr val="003466"/>
            </a:solidFill>
            <a:miter lim="800000"/>
            <a:headEnd/>
            <a:tailEnd/>
          </a:ln>
        </p:spPr>
        <p:txBody>
          <a:bodyPr wrap="none" lIns="65311" tIns="32656" rIns="65311" bIns="32656" anchor="ctr"/>
          <a:lstStyle>
            <a:lvl1pPr>
              <a:defRPr sz="2100">
                <a:solidFill>
                  <a:schemeClr val="tx1"/>
                </a:solidFill>
                <a:latin typeface="Arial Narrow" panose="020B0606020202030204" pitchFamily="34" charset="0"/>
                <a:ea typeface="MS PGothic" panose="020B0600070205080204" pitchFamily="34" charset="-128"/>
              </a:defRPr>
            </a:lvl1pPr>
            <a:lvl2pPr marL="742950" indent="-285750">
              <a:defRPr sz="2100">
                <a:solidFill>
                  <a:schemeClr val="tx1"/>
                </a:solidFill>
                <a:latin typeface="Arial Narrow" panose="020B0606020202030204" pitchFamily="34" charset="0"/>
                <a:ea typeface="MS PGothic" panose="020B0600070205080204" pitchFamily="34" charset="-128"/>
              </a:defRPr>
            </a:lvl2pPr>
            <a:lvl3pPr marL="1143000" indent="-228600">
              <a:defRPr sz="2100">
                <a:solidFill>
                  <a:schemeClr val="tx1"/>
                </a:solidFill>
                <a:latin typeface="Arial Narrow" panose="020B0606020202030204" pitchFamily="34" charset="0"/>
                <a:ea typeface="MS PGothic" panose="020B0600070205080204" pitchFamily="34" charset="-128"/>
              </a:defRPr>
            </a:lvl3pPr>
            <a:lvl4pPr marL="1600200" indent="-228600">
              <a:defRPr sz="2100">
                <a:solidFill>
                  <a:schemeClr val="tx1"/>
                </a:solidFill>
                <a:latin typeface="Arial Narrow" panose="020B0606020202030204" pitchFamily="34" charset="0"/>
                <a:ea typeface="MS PGothic" panose="020B0600070205080204" pitchFamily="34" charset="-128"/>
              </a:defRPr>
            </a:lvl4pPr>
            <a:lvl5pPr marL="2057400" indent="-228600">
              <a:defRPr sz="2100">
                <a:solidFill>
                  <a:schemeClr val="tx1"/>
                </a:solidFill>
                <a:latin typeface="Arial Narrow" panose="020B0606020202030204" pitchFamily="34" charset="0"/>
                <a:ea typeface="MS PGothic" panose="020B0600070205080204" pitchFamily="34" charset="-128"/>
              </a:defRPr>
            </a:lvl5pPr>
            <a:lvl6pPr marL="2514600" indent="-228600" eaLnBrk="0" fontAlgn="base" hangingPunct="0">
              <a:spcBef>
                <a:spcPct val="0"/>
              </a:spcBef>
              <a:spcAft>
                <a:spcPct val="0"/>
              </a:spcAft>
              <a:defRPr sz="2100">
                <a:solidFill>
                  <a:schemeClr val="tx1"/>
                </a:solidFill>
                <a:latin typeface="Arial Narrow" panose="020B0606020202030204" pitchFamily="34" charset="0"/>
                <a:ea typeface="MS PGothic" panose="020B0600070205080204" pitchFamily="34" charset="-128"/>
              </a:defRPr>
            </a:lvl6pPr>
            <a:lvl7pPr marL="2971800" indent="-228600" eaLnBrk="0" fontAlgn="base" hangingPunct="0">
              <a:spcBef>
                <a:spcPct val="0"/>
              </a:spcBef>
              <a:spcAft>
                <a:spcPct val="0"/>
              </a:spcAft>
              <a:defRPr sz="2100">
                <a:solidFill>
                  <a:schemeClr val="tx1"/>
                </a:solidFill>
                <a:latin typeface="Arial Narrow" panose="020B0606020202030204" pitchFamily="34" charset="0"/>
                <a:ea typeface="MS PGothic" panose="020B0600070205080204" pitchFamily="34" charset="-128"/>
              </a:defRPr>
            </a:lvl7pPr>
            <a:lvl8pPr marL="3429000" indent="-228600" eaLnBrk="0" fontAlgn="base" hangingPunct="0">
              <a:spcBef>
                <a:spcPct val="0"/>
              </a:spcBef>
              <a:spcAft>
                <a:spcPct val="0"/>
              </a:spcAft>
              <a:defRPr sz="2100">
                <a:solidFill>
                  <a:schemeClr val="tx1"/>
                </a:solidFill>
                <a:latin typeface="Arial Narrow" panose="020B0606020202030204" pitchFamily="34" charset="0"/>
                <a:ea typeface="MS PGothic" panose="020B0600070205080204" pitchFamily="34" charset="-128"/>
              </a:defRPr>
            </a:lvl8pPr>
            <a:lvl9pPr marL="3886200" indent="-228600" eaLnBrk="0" fontAlgn="base" hangingPunct="0">
              <a:spcBef>
                <a:spcPct val="0"/>
              </a:spcBef>
              <a:spcAft>
                <a:spcPct val="0"/>
              </a:spcAft>
              <a:defRPr sz="2100">
                <a:solidFill>
                  <a:schemeClr val="tx1"/>
                </a:solidFill>
                <a:latin typeface="Arial Narrow" panose="020B0606020202030204" pitchFamily="34" charset="0"/>
                <a:ea typeface="MS PGothic" panose="020B0600070205080204" pitchFamily="34" charset="-128"/>
              </a:defRPr>
            </a:lvl9pPr>
          </a:lstStyle>
          <a:p>
            <a:pPr eaLnBrk="1" hangingPunct="1">
              <a:defRPr/>
            </a:pPr>
            <a:endParaRPr lang="en-US" altLang="en-US" dirty="0"/>
          </a:p>
        </p:txBody>
      </p:sp>
      <p:sp>
        <p:nvSpPr>
          <p:cNvPr id="4103" name="Rectangle 7">
            <a:extLst>
              <a:ext uri="{FF2B5EF4-FFF2-40B4-BE49-F238E27FC236}">
                <a16:creationId xmlns:a16="http://schemas.microsoft.com/office/drawing/2014/main" id="{B7635971-88FA-3C53-5C90-06B9C85F0AE7}"/>
              </a:ext>
            </a:extLst>
          </p:cNvPr>
          <p:cNvSpPr>
            <a:spLocks noChangeArrowheads="1"/>
          </p:cNvSpPr>
          <p:nvPr userDrawn="1"/>
        </p:nvSpPr>
        <p:spPr bwMode="auto">
          <a:xfrm>
            <a:off x="16705263" y="3759200"/>
            <a:ext cx="15563850" cy="17699038"/>
          </a:xfrm>
          <a:prstGeom prst="rect">
            <a:avLst/>
          </a:prstGeom>
          <a:solidFill>
            <a:srgbClr val="D7D7D7"/>
          </a:solidFill>
          <a:ln w="12700">
            <a:solidFill>
              <a:srgbClr val="003466"/>
            </a:solidFill>
            <a:miter lim="800000"/>
            <a:headEnd/>
            <a:tailEnd/>
          </a:ln>
        </p:spPr>
        <p:txBody>
          <a:bodyPr wrap="none" lIns="65311" tIns="32656" rIns="65311" bIns="32656" anchor="ctr"/>
          <a:lstStyle>
            <a:lvl1pPr>
              <a:defRPr sz="2100">
                <a:solidFill>
                  <a:schemeClr val="tx1"/>
                </a:solidFill>
                <a:latin typeface="Arial Narrow" panose="020B0606020202030204" pitchFamily="34" charset="0"/>
                <a:ea typeface="MS PGothic" panose="020B0600070205080204" pitchFamily="34" charset="-128"/>
              </a:defRPr>
            </a:lvl1pPr>
            <a:lvl2pPr marL="742950" indent="-285750">
              <a:defRPr sz="2100">
                <a:solidFill>
                  <a:schemeClr val="tx1"/>
                </a:solidFill>
                <a:latin typeface="Arial Narrow" panose="020B0606020202030204" pitchFamily="34" charset="0"/>
                <a:ea typeface="MS PGothic" panose="020B0600070205080204" pitchFamily="34" charset="-128"/>
              </a:defRPr>
            </a:lvl2pPr>
            <a:lvl3pPr marL="1143000" indent="-228600">
              <a:defRPr sz="2100">
                <a:solidFill>
                  <a:schemeClr val="tx1"/>
                </a:solidFill>
                <a:latin typeface="Arial Narrow" panose="020B0606020202030204" pitchFamily="34" charset="0"/>
                <a:ea typeface="MS PGothic" panose="020B0600070205080204" pitchFamily="34" charset="-128"/>
              </a:defRPr>
            </a:lvl3pPr>
            <a:lvl4pPr marL="1600200" indent="-228600">
              <a:defRPr sz="2100">
                <a:solidFill>
                  <a:schemeClr val="tx1"/>
                </a:solidFill>
                <a:latin typeface="Arial Narrow" panose="020B0606020202030204" pitchFamily="34" charset="0"/>
                <a:ea typeface="MS PGothic" panose="020B0600070205080204" pitchFamily="34" charset="-128"/>
              </a:defRPr>
            </a:lvl4pPr>
            <a:lvl5pPr marL="2057400" indent="-228600">
              <a:defRPr sz="2100">
                <a:solidFill>
                  <a:schemeClr val="tx1"/>
                </a:solidFill>
                <a:latin typeface="Arial Narrow" panose="020B0606020202030204" pitchFamily="34" charset="0"/>
                <a:ea typeface="MS PGothic" panose="020B0600070205080204" pitchFamily="34" charset="-128"/>
              </a:defRPr>
            </a:lvl5pPr>
            <a:lvl6pPr marL="2514600" indent="-228600" eaLnBrk="0" fontAlgn="base" hangingPunct="0">
              <a:spcBef>
                <a:spcPct val="0"/>
              </a:spcBef>
              <a:spcAft>
                <a:spcPct val="0"/>
              </a:spcAft>
              <a:defRPr sz="2100">
                <a:solidFill>
                  <a:schemeClr val="tx1"/>
                </a:solidFill>
                <a:latin typeface="Arial Narrow" panose="020B0606020202030204" pitchFamily="34" charset="0"/>
                <a:ea typeface="MS PGothic" panose="020B0600070205080204" pitchFamily="34" charset="-128"/>
              </a:defRPr>
            </a:lvl6pPr>
            <a:lvl7pPr marL="2971800" indent="-228600" eaLnBrk="0" fontAlgn="base" hangingPunct="0">
              <a:spcBef>
                <a:spcPct val="0"/>
              </a:spcBef>
              <a:spcAft>
                <a:spcPct val="0"/>
              </a:spcAft>
              <a:defRPr sz="2100">
                <a:solidFill>
                  <a:schemeClr val="tx1"/>
                </a:solidFill>
                <a:latin typeface="Arial Narrow" panose="020B0606020202030204" pitchFamily="34" charset="0"/>
                <a:ea typeface="MS PGothic" panose="020B0600070205080204" pitchFamily="34" charset="-128"/>
              </a:defRPr>
            </a:lvl7pPr>
            <a:lvl8pPr marL="3429000" indent="-228600" eaLnBrk="0" fontAlgn="base" hangingPunct="0">
              <a:spcBef>
                <a:spcPct val="0"/>
              </a:spcBef>
              <a:spcAft>
                <a:spcPct val="0"/>
              </a:spcAft>
              <a:defRPr sz="2100">
                <a:solidFill>
                  <a:schemeClr val="tx1"/>
                </a:solidFill>
                <a:latin typeface="Arial Narrow" panose="020B0606020202030204" pitchFamily="34" charset="0"/>
                <a:ea typeface="MS PGothic" panose="020B0600070205080204" pitchFamily="34" charset="-128"/>
              </a:defRPr>
            </a:lvl8pPr>
            <a:lvl9pPr marL="3886200" indent="-228600" eaLnBrk="0" fontAlgn="base" hangingPunct="0">
              <a:spcBef>
                <a:spcPct val="0"/>
              </a:spcBef>
              <a:spcAft>
                <a:spcPct val="0"/>
              </a:spcAft>
              <a:defRPr sz="2100">
                <a:solidFill>
                  <a:schemeClr val="tx1"/>
                </a:solidFill>
                <a:latin typeface="Arial Narrow" panose="020B0606020202030204" pitchFamily="34" charset="0"/>
                <a:ea typeface="MS PGothic" panose="020B0600070205080204" pitchFamily="34" charset="-128"/>
              </a:defRPr>
            </a:lvl9pPr>
          </a:lstStyle>
          <a:p>
            <a:pPr eaLnBrk="1" hangingPunct="1">
              <a:defRPr/>
            </a:pPr>
            <a:endParaRPr lang="en-US" altLang="en-US" dirty="0"/>
          </a:p>
        </p:txBody>
      </p:sp>
      <p:sp>
        <p:nvSpPr>
          <p:cNvPr id="4104" name="Text Box 9">
            <a:extLst>
              <a:ext uri="{FF2B5EF4-FFF2-40B4-BE49-F238E27FC236}">
                <a16:creationId xmlns:a16="http://schemas.microsoft.com/office/drawing/2014/main" id="{9F09B2AB-15B3-8FBA-55BA-502F935D3B46}"/>
              </a:ext>
            </a:extLst>
          </p:cNvPr>
          <p:cNvSpPr txBox="1">
            <a:spLocks noChangeArrowheads="1"/>
          </p:cNvSpPr>
          <p:nvPr userDrawn="1"/>
        </p:nvSpPr>
        <p:spPr bwMode="auto">
          <a:xfrm>
            <a:off x="457200" y="21629688"/>
            <a:ext cx="1885950" cy="230187"/>
          </a:xfrm>
          <a:prstGeom prst="rect">
            <a:avLst/>
          </a:prstGeom>
          <a:noFill/>
          <a:ln>
            <a:noFill/>
          </a:ln>
          <a:extLst>
            <a:ext uri="{909E8E84-426E-40dd-AFC4-6F175D3DCCD1}"/>
            <a:ext uri="{91240B29-F687-4f45-9708-019B960494DF}"/>
          </a:extLst>
        </p:spPr>
        <p:txBody>
          <a:bodyPr lIns="65301" tIns="32648" rIns="65301" bIns="32648">
            <a:spAutoFit/>
          </a:bodyPr>
          <a:lstStyle>
            <a:lvl1pPr>
              <a:defRPr sz="2100">
                <a:solidFill>
                  <a:schemeClr val="tx1"/>
                </a:solidFill>
                <a:latin typeface="Arial Narrow" charset="0"/>
                <a:ea typeface="ＭＳ Ｐゴシック" charset="0"/>
                <a:cs typeface="ＭＳ Ｐゴシック" charset="0"/>
              </a:defRPr>
            </a:lvl1pPr>
            <a:lvl2pPr marL="742950" indent="-285750">
              <a:defRPr sz="2100">
                <a:solidFill>
                  <a:schemeClr val="tx1"/>
                </a:solidFill>
                <a:latin typeface="Arial Narrow" charset="0"/>
                <a:ea typeface="ＭＳ Ｐゴシック" charset="0"/>
              </a:defRPr>
            </a:lvl2pPr>
            <a:lvl3pPr marL="1143000" indent="-228600">
              <a:defRPr sz="2100">
                <a:solidFill>
                  <a:schemeClr val="tx1"/>
                </a:solidFill>
                <a:latin typeface="Arial Narrow" charset="0"/>
                <a:ea typeface="ＭＳ Ｐゴシック" charset="0"/>
              </a:defRPr>
            </a:lvl3pPr>
            <a:lvl4pPr marL="1600200" indent="-228600">
              <a:defRPr sz="2100">
                <a:solidFill>
                  <a:schemeClr val="tx1"/>
                </a:solidFill>
                <a:latin typeface="Arial Narrow" charset="0"/>
                <a:ea typeface="ＭＳ Ｐゴシック" charset="0"/>
              </a:defRPr>
            </a:lvl4pPr>
            <a:lvl5pPr marL="2057400" indent="-228600">
              <a:defRPr sz="2100">
                <a:solidFill>
                  <a:schemeClr val="tx1"/>
                </a:solidFill>
                <a:latin typeface="Arial Narrow" charset="0"/>
                <a:ea typeface="ＭＳ Ｐゴシック" charset="0"/>
              </a:defRPr>
            </a:lvl5pPr>
            <a:lvl6pPr marL="2514600" indent="-228600" eaLnBrk="0" fontAlgn="base" hangingPunct="0">
              <a:spcBef>
                <a:spcPct val="0"/>
              </a:spcBef>
              <a:spcAft>
                <a:spcPct val="0"/>
              </a:spcAft>
              <a:defRPr sz="2100">
                <a:solidFill>
                  <a:schemeClr val="tx1"/>
                </a:solidFill>
                <a:latin typeface="Arial Narrow" charset="0"/>
                <a:ea typeface="ＭＳ Ｐゴシック" charset="0"/>
              </a:defRPr>
            </a:lvl6pPr>
            <a:lvl7pPr marL="2971800" indent="-228600" eaLnBrk="0" fontAlgn="base" hangingPunct="0">
              <a:spcBef>
                <a:spcPct val="0"/>
              </a:spcBef>
              <a:spcAft>
                <a:spcPct val="0"/>
              </a:spcAft>
              <a:defRPr sz="2100">
                <a:solidFill>
                  <a:schemeClr val="tx1"/>
                </a:solidFill>
                <a:latin typeface="Arial Narrow" charset="0"/>
                <a:ea typeface="ＭＳ Ｐゴシック" charset="0"/>
              </a:defRPr>
            </a:lvl7pPr>
            <a:lvl8pPr marL="3429000" indent="-228600" eaLnBrk="0" fontAlgn="base" hangingPunct="0">
              <a:spcBef>
                <a:spcPct val="0"/>
              </a:spcBef>
              <a:spcAft>
                <a:spcPct val="0"/>
              </a:spcAft>
              <a:defRPr sz="2100">
                <a:solidFill>
                  <a:schemeClr val="tx1"/>
                </a:solidFill>
                <a:latin typeface="Arial Narrow" charset="0"/>
                <a:ea typeface="ＭＳ Ｐゴシック" charset="0"/>
              </a:defRPr>
            </a:lvl8pPr>
            <a:lvl9pPr marL="3886200" indent="-228600" eaLnBrk="0" fontAlgn="base" hangingPunct="0">
              <a:spcBef>
                <a:spcPct val="0"/>
              </a:spcBef>
              <a:spcAft>
                <a:spcPct val="0"/>
              </a:spcAft>
              <a:defRPr sz="2100">
                <a:solidFill>
                  <a:schemeClr val="tx1"/>
                </a:solidFill>
                <a:latin typeface="Arial Narrow" charset="0"/>
                <a:ea typeface="ＭＳ Ｐゴシック" charset="0"/>
              </a:defRPr>
            </a:lvl9pPr>
          </a:lstStyle>
          <a:p>
            <a:pPr>
              <a:lnSpc>
                <a:spcPct val="65000"/>
              </a:lnSpc>
              <a:spcBef>
                <a:spcPct val="50000"/>
              </a:spcBef>
              <a:defRPr/>
            </a:pPr>
            <a:r>
              <a:rPr lang="en-US" sz="400" b="1" dirty="0">
                <a:solidFill>
                  <a:schemeClr val="bg2"/>
                </a:solidFill>
                <a:latin typeface="Arial" charset="0"/>
              </a:rPr>
              <a:t>POSTER TEMPLATE BY:</a:t>
            </a:r>
          </a:p>
          <a:p>
            <a:pPr>
              <a:lnSpc>
                <a:spcPct val="65000"/>
              </a:lnSpc>
              <a:spcBef>
                <a:spcPct val="50000"/>
              </a:spcBef>
              <a:defRPr/>
            </a:pPr>
            <a:r>
              <a:rPr lang="en-US" sz="700" b="1" dirty="0">
                <a:solidFill>
                  <a:schemeClr val="bg2"/>
                </a:solidFill>
                <a:latin typeface="Arial" charset="0"/>
              </a:rPr>
              <a:t>www.POSTERPRESENTATIONS.com</a:t>
            </a:r>
          </a:p>
        </p:txBody>
      </p:sp>
      <p:sp>
        <p:nvSpPr>
          <p:cNvPr id="4105" name="Rectangle 10">
            <a:extLst>
              <a:ext uri="{FF2B5EF4-FFF2-40B4-BE49-F238E27FC236}">
                <a16:creationId xmlns:a16="http://schemas.microsoft.com/office/drawing/2014/main" id="{EF3FBC6A-CFB8-1F22-2BFF-BBAEBA558708}"/>
              </a:ext>
            </a:extLst>
          </p:cNvPr>
          <p:cNvSpPr>
            <a:spLocks noGrp="1" noChangeArrowheads="1"/>
          </p:cNvSpPr>
          <p:nvPr>
            <p:ph type="title"/>
          </p:nvPr>
        </p:nvSpPr>
        <p:spPr bwMode="auto">
          <a:xfrm>
            <a:off x="722313" y="849313"/>
            <a:ext cx="31442025" cy="1468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5301" tIns="32648" rIns="65301" bIns="32648" numCol="1" anchor="ctr" anchorCtr="0" compatLnSpc="1">
            <a:prstTxWarp prst="textNoShape">
              <a:avLst/>
            </a:prstTxWarp>
          </a:bodyPr>
          <a:lstStyle/>
          <a:p>
            <a:pPr lvl="0"/>
            <a:r>
              <a:rPr lang="en-US" altLang="en-US"/>
              <a:t>Click to edit Master title style</a:t>
            </a:r>
          </a:p>
        </p:txBody>
      </p:sp>
      <p:sp>
        <p:nvSpPr>
          <p:cNvPr id="4106" name="Rectangle 11">
            <a:extLst>
              <a:ext uri="{FF2B5EF4-FFF2-40B4-BE49-F238E27FC236}">
                <a16:creationId xmlns:a16="http://schemas.microsoft.com/office/drawing/2014/main" id="{535C0B4C-2BA1-B147-4613-D77714CAA714}"/>
              </a:ext>
            </a:extLst>
          </p:cNvPr>
          <p:cNvSpPr>
            <a:spLocks noGrp="1" noChangeArrowheads="1"/>
          </p:cNvSpPr>
          <p:nvPr>
            <p:ph type="body" idx="1"/>
          </p:nvPr>
        </p:nvSpPr>
        <p:spPr bwMode="auto">
          <a:xfrm>
            <a:off x="1293813" y="4837113"/>
            <a:ext cx="6221412" cy="1653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5301" tIns="32648" rIns="65301" bIns="32648" numCol="1" anchor="t" anchorCtr="0" compatLnSpc="1">
            <a:prstTxWarp prst="textNoShape">
              <a:avLst/>
            </a:prstTxWarp>
          </a:bodyPr>
          <a:lstStyle/>
          <a:p>
            <a:pPr lvl="0"/>
            <a:r>
              <a:rPr lang="en-US" altLang="en-US"/>
              <a:t>Click to edit Master text styles</a:t>
            </a:r>
          </a:p>
          <a:p>
            <a:pPr lvl="1"/>
            <a:r>
              <a:rPr lang="en-US" altLang="en-US"/>
              <a:t>Second level</a:t>
            </a:r>
          </a:p>
        </p:txBody>
      </p:sp>
    </p:spTree>
  </p:cSld>
  <p:clrMap bg1="lt1" tx1="dk1" bg2="lt2" tx2="dk2" accent1="accent1" accent2="accent2" accent3="accent3" accent4="accent4" accent5="accent5" accent6="accent6" hlink="hlink" folHlink="folHlink"/>
  <p:sldLayoutIdLst>
    <p:sldLayoutId id="2147483687" r:id="rId1"/>
    <p:sldLayoutId id="2147483688" r:id="rId2"/>
    <p:sldLayoutId id="2147483689" r:id="rId3"/>
    <p:sldLayoutId id="2147483690" r:id="rId4"/>
    <p:sldLayoutId id="2147483691" r:id="rId5"/>
    <p:sldLayoutId id="2147483692" r:id="rId6"/>
    <p:sldLayoutId id="2147483693" r:id="rId7"/>
    <p:sldLayoutId id="2147483694" r:id="rId8"/>
    <p:sldLayoutId id="2147483695" r:id="rId9"/>
    <p:sldLayoutId id="2147483696" r:id="rId10"/>
    <p:sldLayoutId id="2147483697" r:id="rId11"/>
  </p:sldLayoutIdLst>
  <p:txStyles>
    <p:titleStyle>
      <a:lvl1pPr algn="l" rtl="0" eaLnBrk="0" fontAlgn="base" hangingPunct="0">
        <a:spcBef>
          <a:spcPct val="0"/>
        </a:spcBef>
        <a:spcAft>
          <a:spcPct val="0"/>
        </a:spcAft>
        <a:defRPr sz="6100">
          <a:solidFill>
            <a:schemeClr val="tx2"/>
          </a:solidFill>
          <a:latin typeface="+mj-lt"/>
          <a:ea typeface="MS PGothic" panose="020B0600070205080204" pitchFamily="34" charset="-128"/>
          <a:cs typeface="ＭＳ Ｐゴシック" charset="0"/>
        </a:defRPr>
      </a:lvl1pPr>
      <a:lvl2pPr algn="l" rtl="0" eaLnBrk="0" fontAlgn="base" hangingPunct="0">
        <a:spcBef>
          <a:spcPct val="0"/>
        </a:spcBef>
        <a:spcAft>
          <a:spcPct val="0"/>
        </a:spcAft>
        <a:defRPr sz="6100">
          <a:solidFill>
            <a:schemeClr val="tx2"/>
          </a:solidFill>
          <a:latin typeface="Arial Black" pitchFamily="34" charset="0"/>
          <a:ea typeface="MS PGothic" panose="020B0600070205080204" pitchFamily="34" charset="-128"/>
          <a:cs typeface="ＭＳ Ｐゴシック" charset="0"/>
        </a:defRPr>
      </a:lvl2pPr>
      <a:lvl3pPr algn="l" rtl="0" eaLnBrk="0" fontAlgn="base" hangingPunct="0">
        <a:spcBef>
          <a:spcPct val="0"/>
        </a:spcBef>
        <a:spcAft>
          <a:spcPct val="0"/>
        </a:spcAft>
        <a:defRPr sz="6100">
          <a:solidFill>
            <a:schemeClr val="tx2"/>
          </a:solidFill>
          <a:latin typeface="Arial Black" pitchFamily="34" charset="0"/>
          <a:ea typeface="MS PGothic" panose="020B0600070205080204" pitchFamily="34" charset="-128"/>
          <a:cs typeface="ＭＳ Ｐゴシック" charset="0"/>
        </a:defRPr>
      </a:lvl3pPr>
      <a:lvl4pPr algn="l" rtl="0" eaLnBrk="0" fontAlgn="base" hangingPunct="0">
        <a:spcBef>
          <a:spcPct val="0"/>
        </a:spcBef>
        <a:spcAft>
          <a:spcPct val="0"/>
        </a:spcAft>
        <a:defRPr sz="6100">
          <a:solidFill>
            <a:schemeClr val="tx2"/>
          </a:solidFill>
          <a:latin typeface="Arial Black" pitchFamily="34" charset="0"/>
          <a:ea typeface="MS PGothic" panose="020B0600070205080204" pitchFamily="34" charset="-128"/>
          <a:cs typeface="ＭＳ Ｐゴシック" charset="0"/>
        </a:defRPr>
      </a:lvl4pPr>
      <a:lvl5pPr algn="l" rtl="0" eaLnBrk="0" fontAlgn="base" hangingPunct="0">
        <a:spcBef>
          <a:spcPct val="0"/>
        </a:spcBef>
        <a:spcAft>
          <a:spcPct val="0"/>
        </a:spcAft>
        <a:defRPr sz="6100">
          <a:solidFill>
            <a:schemeClr val="tx2"/>
          </a:solidFill>
          <a:latin typeface="Arial Black" pitchFamily="34" charset="0"/>
          <a:ea typeface="MS PGothic" panose="020B0600070205080204" pitchFamily="34" charset="-128"/>
          <a:cs typeface="ＭＳ Ｐゴシック" charset="0"/>
        </a:defRPr>
      </a:lvl5pPr>
      <a:lvl6pPr marL="326555" algn="l" rtl="0" fontAlgn="base">
        <a:spcBef>
          <a:spcPct val="0"/>
        </a:spcBef>
        <a:spcAft>
          <a:spcPct val="0"/>
        </a:spcAft>
        <a:defRPr sz="6100">
          <a:solidFill>
            <a:schemeClr val="tx2"/>
          </a:solidFill>
          <a:latin typeface="Arial Black" pitchFamily="34" charset="0"/>
        </a:defRPr>
      </a:lvl6pPr>
      <a:lvl7pPr marL="653110" algn="l" rtl="0" fontAlgn="base">
        <a:spcBef>
          <a:spcPct val="0"/>
        </a:spcBef>
        <a:spcAft>
          <a:spcPct val="0"/>
        </a:spcAft>
        <a:defRPr sz="6100">
          <a:solidFill>
            <a:schemeClr val="tx2"/>
          </a:solidFill>
          <a:latin typeface="Arial Black" pitchFamily="34" charset="0"/>
        </a:defRPr>
      </a:lvl7pPr>
      <a:lvl8pPr marL="979665" algn="l" rtl="0" fontAlgn="base">
        <a:spcBef>
          <a:spcPct val="0"/>
        </a:spcBef>
        <a:spcAft>
          <a:spcPct val="0"/>
        </a:spcAft>
        <a:defRPr sz="6100">
          <a:solidFill>
            <a:schemeClr val="tx2"/>
          </a:solidFill>
          <a:latin typeface="Arial Black" pitchFamily="34" charset="0"/>
        </a:defRPr>
      </a:lvl8pPr>
      <a:lvl9pPr marL="1306220" algn="l" rtl="0" fontAlgn="base">
        <a:spcBef>
          <a:spcPct val="0"/>
        </a:spcBef>
        <a:spcAft>
          <a:spcPct val="0"/>
        </a:spcAft>
        <a:defRPr sz="6100">
          <a:solidFill>
            <a:schemeClr val="tx2"/>
          </a:solidFill>
          <a:latin typeface="Arial Black" pitchFamily="34" charset="0"/>
        </a:defRPr>
      </a:lvl9pPr>
    </p:titleStyle>
    <p:bodyStyle>
      <a:lvl1pPr marL="244475" indent="-244475" algn="l" rtl="0" eaLnBrk="0" fontAlgn="base" hangingPunct="0">
        <a:spcBef>
          <a:spcPct val="20000"/>
        </a:spcBef>
        <a:spcAft>
          <a:spcPct val="0"/>
        </a:spcAft>
        <a:buChar char="•"/>
        <a:defRPr sz="2100">
          <a:solidFill>
            <a:schemeClr val="tx1"/>
          </a:solidFill>
          <a:latin typeface="+mn-lt"/>
          <a:ea typeface="MS PGothic" panose="020B0600070205080204" pitchFamily="34" charset="-128"/>
          <a:cs typeface="ＭＳ Ｐゴシック" charset="0"/>
        </a:defRPr>
      </a:lvl1pPr>
      <a:lvl2pPr marL="527050" indent="-201613" algn="l" rtl="0" eaLnBrk="0" fontAlgn="base" hangingPunct="0">
        <a:spcBef>
          <a:spcPct val="20000"/>
        </a:spcBef>
        <a:spcAft>
          <a:spcPct val="0"/>
        </a:spcAft>
        <a:buChar char="–"/>
        <a:defRPr sz="2100">
          <a:solidFill>
            <a:schemeClr val="tx1"/>
          </a:solidFill>
          <a:latin typeface="+mn-lt"/>
          <a:ea typeface="MS PGothic" panose="020B0600070205080204" pitchFamily="34" charset="-128"/>
        </a:defRPr>
      </a:lvl2pPr>
      <a:lvl3pPr marL="815975" indent="-161925" algn="l" rtl="0" eaLnBrk="0" fontAlgn="base" hangingPunct="0">
        <a:spcBef>
          <a:spcPct val="20000"/>
        </a:spcBef>
        <a:spcAft>
          <a:spcPct val="0"/>
        </a:spcAft>
        <a:buChar char="•"/>
        <a:defRPr sz="1700">
          <a:solidFill>
            <a:schemeClr val="tx1"/>
          </a:solidFill>
          <a:latin typeface="+mn-lt"/>
          <a:ea typeface="MS PGothic" panose="020B0600070205080204" pitchFamily="34" charset="-128"/>
        </a:defRPr>
      </a:lvl3pPr>
      <a:lvl4pPr marL="1141413" indent="-161925" algn="l" rtl="0" eaLnBrk="0" fontAlgn="base" hangingPunct="0">
        <a:spcBef>
          <a:spcPct val="20000"/>
        </a:spcBef>
        <a:spcAft>
          <a:spcPct val="0"/>
        </a:spcAft>
        <a:buChar char="–"/>
        <a:defRPr sz="1400">
          <a:solidFill>
            <a:schemeClr val="tx1"/>
          </a:solidFill>
          <a:latin typeface="+mn-lt"/>
          <a:ea typeface="MS PGothic" panose="020B0600070205080204" pitchFamily="34" charset="-128"/>
        </a:defRPr>
      </a:lvl4pPr>
      <a:lvl5pPr marL="1468438" indent="-161925" algn="l" rtl="0" eaLnBrk="0" fontAlgn="base" hangingPunct="0">
        <a:spcBef>
          <a:spcPct val="20000"/>
        </a:spcBef>
        <a:spcAft>
          <a:spcPct val="0"/>
        </a:spcAft>
        <a:buChar char="»"/>
        <a:defRPr sz="1400">
          <a:solidFill>
            <a:schemeClr val="tx1"/>
          </a:solidFill>
          <a:latin typeface="+mn-lt"/>
          <a:ea typeface="MS PGothic" panose="020B0600070205080204" pitchFamily="34" charset="-128"/>
        </a:defRPr>
      </a:lvl5pPr>
      <a:lvl6pPr marL="1796053" indent="-163278" algn="l" rtl="0" fontAlgn="base">
        <a:spcBef>
          <a:spcPct val="20000"/>
        </a:spcBef>
        <a:spcAft>
          <a:spcPct val="0"/>
        </a:spcAft>
        <a:buChar char="»"/>
        <a:defRPr sz="1400">
          <a:solidFill>
            <a:schemeClr val="tx1"/>
          </a:solidFill>
          <a:latin typeface="+mn-lt"/>
        </a:defRPr>
      </a:lvl6pPr>
      <a:lvl7pPr marL="2122608" indent="-163278" algn="l" rtl="0" fontAlgn="base">
        <a:spcBef>
          <a:spcPct val="20000"/>
        </a:spcBef>
        <a:spcAft>
          <a:spcPct val="0"/>
        </a:spcAft>
        <a:buChar char="»"/>
        <a:defRPr sz="1400">
          <a:solidFill>
            <a:schemeClr val="tx1"/>
          </a:solidFill>
          <a:latin typeface="+mn-lt"/>
        </a:defRPr>
      </a:lvl7pPr>
      <a:lvl8pPr marL="2449163" indent="-163278" algn="l" rtl="0" fontAlgn="base">
        <a:spcBef>
          <a:spcPct val="20000"/>
        </a:spcBef>
        <a:spcAft>
          <a:spcPct val="0"/>
        </a:spcAft>
        <a:buChar char="»"/>
        <a:defRPr sz="1400">
          <a:solidFill>
            <a:schemeClr val="tx1"/>
          </a:solidFill>
          <a:latin typeface="+mn-lt"/>
        </a:defRPr>
      </a:lvl8pPr>
      <a:lvl9pPr marL="2775718" indent="-163278" algn="l" rtl="0" fontAlgn="base">
        <a:spcBef>
          <a:spcPct val="20000"/>
        </a:spcBef>
        <a:spcAft>
          <a:spcPct val="0"/>
        </a:spcAft>
        <a:buChar char="»"/>
        <a:defRPr sz="1400">
          <a:solidFill>
            <a:schemeClr val="tx1"/>
          </a:solidFill>
          <a:latin typeface="+mn-lt"/>
        </a:defRPr>
      </a:lvl9pPr>
    </p:bodyStyle>
    <p:otherStyle>
      <a:defPPr>
        <a:defRPr lang="en-US"/>
      </a:defPPr>
      <a:lvl1pPr marL="0" algn="l" defTabSz="653110" rtl="0" eaLnBrk="1" latinLnBrk="0" hangingPunct="1">
        <a:defRPr sz="1300" kern="1200">
          <a:solidFill>
            <a:schemeClr val="tx1"/>
          </a:solidFill>
          <a:latin typeface="+mn-lt"/>
          <a:ea typeface="+mn-ea"/>
          <a:cs typeface="+mn-cs"/>
        </a:defRPr>
      </a:lvl1pPr>
      <a:lvl2pPr marL="326555" algn="l" defTabSz="653110" rtl="0" eaLnBrk="1" latinLnBrk="0" hangingPunct="1">
        <a:defRPr sz="1300" kern="1200">
          <a:solidFill>
            <a:schemeClr val="tx1"/>
          </a:solidFill>
          <a:latin typeface="+mn-lt"/>
          <a:ea typeface="+mn-ea"/>
          <a:cs typeface="+mn-cs"/>
        </a:defRPr>
      </a:lvl2pPr>
      <a:lvl3pPr marL="653110" algn="l" defTabSz="653110" rtl="0" eaLnBrk="1" latinLnBrk="0" hangingPunct="1">
        <a:defRPr sz="1300" kern="1200">
          <a:solidFill>
            <a:schemeClr val="tx1"/>
          </a:solidFill>
          <a:latin typeface="+mn-lt"/>
          <a:ea typeface="+mn-ea"/>
          <a:cs typeface="+mn-cs"/>
        </a:defRPr>
      </a:lvl3pPr>
      <a:lvl4pPr marL="979665" algn="l" defTabSz="653110" rtl="0" eaLnBrk="1" latinLnBrk="0" hangingPunct="1">
        <a:defRPr sz="1300" kern="1200">
          <a:solidFill>
            <a:schemeClr val="tx1"/>
          </a:solidFill>
          <a:latin typeface="+mn-lt"/>
          <a:ea typeface="+mn-ea"/>
          <a:cs typeface="+mn-cs"/>
        </a:defRPr>
      </a:lvl4pPr>
      <a:lvl5pPr marL="1306220" algn="l" defTabSz="653110" rtl="0" eaLnBrk="1" latinLnBrk="0" hangingPunct="1">
        <a:defRPr sz="1300" kern="1200">
          <a:solidFill>
            <a:schemeClr val="tx1"/>
          </a:solidFill>
          <a:latin typeface="+mn-lt"/>
          <a:ea typeface="+mn-ea"/>
          <a:cs typeface="+mn-cs"/>
        </a:defRPr>
      </a:lvl5pPr>
      <a:lvl6pPr marL="1632776" algn="l" defTabSz="653110" rtl="0" eaLnBrk="1" latinLnBrk="0" hangingPunct="1">
        <a:defRPr sz="1300" kern="1200">
          <a:solidFill>
            <a:schemeClr val="tx1"/>
          </a:solidFill>
          <a:latin typeface="+mn-lt"/>
          <a:ea typeface="+mn-ea"/>
          <a:cs typeface="+mn-cs"/>
        </a:defRPr>
      </a:lvl6pPr>
      <a:lvl7pPr marL="1959331" algn="l" defTabSz="653110" rtl="0" eaLnBrk="1" latinLnBrk="0" hangingPunct="1">
        <a:defRPr sz="1300" kern="1200">
          <a:solidFill>
            <a:schemeClr val="tx1"/>
          </a:solidFill>
          <a:latin typeface="+mn-lt"/>
          <a:ea typeface="+mn-ea"/>
          <a:cs typeface="+mn-cs"/>
        </a:defRPr>
      </a:lvl7pPr>
      <a:lvl8pPr marL="2285886" algn="l" defTabSz="653110" rtl="0" eaLnBrk="1" latinLnBrk="0" hangingPunct="1">
        <a:defRPr sz="1300" kern="1200">
          <a:solidFill>
            <a:schemeClr val="tx1"/>
          </a:solidFill>
          <a:latin typeface="+mn-lt"/>
          <a:ea typeface="+mn-ea"/>
          <a:cs typeface="+mn-cs"/>
        </a:defRPr>
      </a:lvl8pPr>
      <a:lvl9pPr marL="2612441" algn="l" defTabSz="653110" rtl="0" eaLnBrk="1" latinLnBrk="0" hangingPunct="1">
        <a:defRPr sz="13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chemeClr val="bg1">
            <a:alpha val="0"/>
          </a:schemeClr>
        </a:solidFill>
        <a:effectLst/>
      </p:bgPr>
    </p:bg>
    <p:spTree>
      <p:nvGrpSpPr>
        <p:cNvPr id="1" name=""/>
        <p:cNvGrpSpPr/>
        <p:nvPr/>
      </p:nvGrpSpPr>
      <p:grpSpPr>
        <a:xfrm>
          <a:off x="0" y="0"/>
          <a:ext cx="0" cy="0"/>
          <a:chOff x="0" y="0"/>
          <a:chExt cx="0" cy="0"/>
        </a:xfrm>
      </p:grpSpPr>
      <p:sp>
        <p:nvSpPr>
          <p:cNvPr id="5122" name="Rectangle 2">
            <a:extLst>
              <a:ext uri="{FF2B5EF4-FFF2-40B4-BE49-F238E27FC236}">
                <a16:creationId xmlns:a16="http://schemas.microsoft.com/office/drawing/2014/main" id="{FA6C62D0-0621-298A-CC2E-92EFBCB0915C}"/>
              </a:ext>
            </a:extLst>
          </p:cNvPr>
          <p:cNvSpPr>
            <a:spLocks noChangeArrowheads="1"/>
          </p:cNvSpPr>
          <p:nvPr userDrawn="1"/>
        </p:nvSpPr>
        <p:spPr bwMode="auto">
          <a:xfrm>
            <a:off x="0" y="3302000"/>
            <a:ext cx="32918400" cy="18643600"/>
          </a:xfrm>
          <a:prstGeom prst="rect">
            <a:avLst/>
          </a:prstGeom>
          <a:solidFill>
            <a:srgbClr val="AABAC9"/>
          </a:solidFill>
          <a:ln w="9525">
            <a:solidFill>
              <a:schemeClr val="tx1"/>
            </a:solidFill>
            <a:miter lim="800000"/>
            <a:headEnd/>
            <a:tailEnd/>
          </a:ln>
        </p:spPr>
        <p:txBody>
          <a:bodyPr wrap="none" lIns="65311" tIns="32656" rIns="65311" bIns="32656" anchor="ctr"/>
          <a:lstStyle>
            <a:lvl1pPr>
              <a:defRPr sz="2100">
                <a:solidFill>
                  <a:schemeClr val="tx1"/>
                </a:solidFill>
                <a:latin typeface="Arial Narrow" panose="020B0606020202030204" pitchFamily="34" charset="0"/>
                <a:ea typeface="MS PGothic" panose="020B0600070205080204" pitchFamily="34" charset="-128"/>
              </a:defRPr>
            </a:lvl1pPr>
            <a:lvl2pPr marL="742950" indent="-285750">
              <a:defRPr sz="2100">
                <a:solidFill>
                  <a:schemeClr val="tx1"/>
                </a:solidFill>
                <a:latin typeface="Arial Narrow" panose="020B0606020202030204" pitchFamily="34" charset="0"/>
                <a:ea typeface="MS PGothic" panose="020B0600070205080204" pitchFamily="34" charset="-128"/>
              </a:defRPr>
            </a:lvl2pPr>
            <a:lvl3pPr marL="1143000" indent="-228600">
              <a:defRPr sz="2100">
                <a:solidFill>
                  <a:schemeClr val="tx1"/>
                </a:solidFill>
                <a:latin typeface="Arial Narrow" panose="020B0606020202030204" pitchFamily="34" charset="0"/>
                <a:ea typeface="MS PGothic" panose="020B0600070205080204" pitchFamily="34" charset="-128"/>
              </a:defRPr>
            </a:lvl3pPr>
            <a:lvl4pPr marL="1600200" indent="-228600">
              <a:defRPr sz="2100">
                <a:solidFill>
                  <a:schemeClr val="tx1"/>
                </a:solidFill>
                <a:latin typeface="Arial Narrow" panose="020B0606020202030204" pitchFamily="34" charset="0"/>
                <a:ea typeface="MS PGothic" panose="020B0600070205080204" pitchFamily="34" charset="-128"/>
              </a:defRPr>
            </a:lvl4pPr>
            <a:lvl5pPr marL="2057400" indent="-228600">
              <a:defRPr sz="2100">
                <a:solidFill>
                  <a:schemeClr val="tx1"/>
                </a:solidFill>
                <a:latin typeface="Arial Narrow" panose="020B0606020202030204" pitchFamily="34" charset="0"/>
                <a:ea typeface="MS PGothic" panose="020B0600070205080204" pitchFamily="34" charset="-128"/>
              </a:defRPr>
            </a:lvl5pPr>
            <a:lvl6pPr marL="2514600" indent="-228600" eaLnBrk="0" fontAlgn="base" hangingPunct="0">
              <a:spcBef>
                <a:spcPct val="0"/>
              </a:spcBef>
              <a:spcAft>
                <a:spcPct val="0"/>
              </a:spcAft>
              <a:defRPr sz="2100">
                <a:solidFill>
                  <a:schemeClr val="tx1"/>
                </a:solidFill>
                <a:latin typeface="Arial Narrow" panose="020B0606020202030204" pitchFamily="34" charset="0"/>
                <a:ea typeface="MS PGothic" panose="020B0600070205080204" pitchFamily="34" charset="-128"/>
              </a:defRPr>
            </a:lvl6pPr>
            <a:lvl7pPr marL="2971800" indent="-228600" eaLnBrk="0" fontAlgn="base" hangingPunct="0">
              <a:spcBef>
                <a:spcPct val="0"/>
              </a:spcBef>
              <a:spcAft>
                <a:spcPct val="0"/>
              </a:spcAft>
              <a:defRPr sz="2100">
                <a:solidFill>
                  <a:schemeClr val="tx1"/>
                </a:solidFill>
                <a:latin typeface="Arial Narrow" panose="020B0606020202030204" pitchFamily="34" charset="0"/>
                <a:ea typeface="MS PGothic" panose="020B0600070205080204" pitchFamily="34" charset="-128"/>
              </a:defRPr>
            </a:lvl7pPr>
            <a:lvl8pPr marL="3429000" indent="-228600" eaLnBrk="0" fontAlgn="base" hangingPunct="0">
              <a:spcBef>
                <a:spcPct val="0"/>
              </a:spcBef>
              <a:spcAft>
                <a:spcPct val="0"/>
              </a:spcAft>
              <a:defRPr sz="2100">
                <a:solidFill>
                  <a:schemeClr val="tx1"/>
                </a:solidFill>
                <a:latin typeface="Arial Narrow" panose="020B0606020202030204" pitchFamily="34" charset="0"/>
                <a:ea typeface="MS PGothic" panose="020B0600070205080204" pitchFamily="34" charset="-128"/>
              </a:defRPr>
            </a:lvl8pPr>
            <a:lvl9pPr marL="3886200" indent="-228600" eaLnBrk="0" fontAlgn="base" hangingPunct="0">
              <a:spcBef>
                <a:spcPct val="0"/>
              </a:spcBef>
              <a:spcAft>
                <a:spcPct val="0"/>
              </a:spcAft>
              <a:defRPr sz="2100">
                <a:solidFill>
                  <a:schemeClr val="tx1"/>
                </a:solidFill>
                <a:latin typeface="Arial Narrow" panose="020B0606020202030204" pitchFamily="34" charset="0"/>
                <a:ea typeface="MS PGothic" panose="020B0600070205080204" pitchFamily="34" charset="-128"/>
              </a:defRPr>
            </a:lvl9pPr>
          </a:lstStyle>
          <a:p>
            <a:pPr eaLnBrk="1" hangingPunct="1">
              <a:defRPr/>
            </a:pPr>
            <a:endParaRPr lang="en-US" altLang="en-US" dirty="0"/>
          </a:p>
        </p:txBody>
      </p:sp>
      <p:sp>
        <p:nvSpPr>
          <p:cNvPr id="5123" name="Rectangle 3">
            <a:extLst>
              <a:ext uri="{FF2B5EF4-FFF2-40B4-BE49-F238E27FC236}">
                <a16:creationId xmlns:a16="http://schemas.microsoft.com/office/drawing/2014/main" id="{61D90A56-D6B2-C7F4-718D-D65F0BE2612D}"/>
              </a:ext>
            </a:extLst>
          </p:cNvPr>
          <p:cNvSpPr>
            <a:spLocks noChangeArrowheads="1"/>
          </p:cNvSpPr>
          <p:nvPr userDrawn="1"/>
        </p:nvSpPr>
        <p:spPr bwMode="auto">
          <a:xfrm>
            <a:off x="0" y="0"/>
            <a:ext cx="32918400" cy="3181350"/>
          </a:xfrm>
          <a:prstGeom prst="rect">
            <a:avLst/>
          </a:prstGeom>
          <a:solidFill>
            <a:srgbClr val="D7D7D7"/>
          </a:solidFill>
          <a:ln w="9525">
            <a:solidFill>
              <a:schemeClr val="tx1"/>
            </a:solidFill>
            <a:miter lim="800000"/>
            <a:headEnd/>
            <a:tailEnd/>
          </a:ln>
        </p:spPr>
        <p:txBody>
          <a:bodyPr wrap="none" lIns="65311" tIns="32656" rIns="65311" bIns="32656" anchor="ctr"/>
          <a:lstStyle>
            <a:lvl1pPr>
              <a:defRPr sz="2100">
                <a:solidFill>
                  <a:schemeClr val="tx1"/>
                </a:solidFill>
                <a:latin typeface="Arial Narrow" panose="020B0606020202030204" pitchFamily="34" charset="0"/>
                <a:ea typeface="MS PGothic" panose="020B0600070205080204" pitchFamily="34" charset="-128"/>
              </a:defRPr>
            </a:lvl1pPr>
            <a:lvl2pPr marL="742950" indent="-285750">
              <a:defRPr sz="2100">
                <a:solidFill>
                  <a:schemeClr val="tx1"/>
                </a:solidFill>
                <a:latin typeface="Arial Narrow" panose="020B0606020202030204" pitchFamily="34" charset="0"/>
                <a:ea typeface="MS PGothic" panose="020B0600070205080204" pitchFamily="34" charset="-128"/>
              </a:defRPr>
            </a:lvl2pPr>
            <a:lvl3pPr marL="1143000" indent="-228600">
              <a:defRPr sz="2100">
                <a:solidFill>
                  <a:schemeClr val="tx1"/>
                </a:solidFill>
                <a:latin typeface="Arial Narrow" panose="020B0606020202030204" pitchFamily="34" charset="0"/>
                <a:ea typeface="MS PGothic" panose="020B0600070205080204" pitchFamily="34" charset="-128"/>
              </a:defRPr>
            </a:lvl3pPr>
            <a:lvl4pPr marL="1600200" indent="-228600">
              <a:defRPr sz="2100">
                <a:solidFill>
                  <a:schemeClr val="tx1"/>
                </a:solidFill>
                <a:latin typeface="Arial Narrow" panose="020B0606020202030204" pitchFamily="34" charset="0"/>
                <a:ea typeface="MS PGothic" panose="020B0600070205080204" pitchFamily="34" charset="-128"/>
              </a:defRPr>
            </a:lvl4pPr>
            <a:lvl5pPr marL="2057400" indent="-228600">
              <a:defRPr sz="2100">
                <a:solidFill>
                  <a:schemeClr val="tx1"/>
                </a:solidFill>
                <a:latin typeface="Arial Narrow" panose="020B0606020202030204" pitchFamily="34" charset="0"/>
                <a:ea typeface="MS PGothic" panose="020B0600070205080204" pitchFamily="34" charset="-128"/>
              </a:defRPr>
            </a:lvl5pPr>
            <a:lvl6pPr marL="2514600" indent="-228600" eaLnBrk="0" fontAlgn="base" hangingPunct="0">
              <a:spcBef>
                <a:spcPct val="0"/>
              </a:spcBef>
              <a:spcAft>
                <a:spcPct val="0"/>
              </a:spcAft>
              <a:defRPr sz="2100">
                <a:solidFill>
                  <a:schemeClr val="tx1"/>
                </a:solidFill>
                <a:latin typeface="Arial Narrow" panose="020B0606020202030204" pitchFamily="34" charset="0"/>
                <a:ea typeface="MS PGothic" panose="020B0600070205080204" pitchFamily="34" charset="-128"/>
              </a:defRPr>
            </a:lvl6pPr>
            <a:lvl7pPr marL="2971800" indent="-228600" eaLnBrk="0" fontAlgn="base" hangingPunct="0">
              <a:spcBef>
                <a:spcPct val="0"/>
              </a:spcBef>
              <a:spcAft>
                <a:spcPct val="0"/>
              </a:spcAft>
              <a:defRPr sz="2100">
                <a:solidFill>
                  <a:schemeClr val="tx1"/>
                </a:solidFill>
                <a:latin typeface="Arial Narrow" panose="020B0606020202030204" pitchFamily="34" charset="0"/>
                <a:ea typeface="MS PGothic" panose="020B0600070205080204" pitchFamily="34" charset="-128"/>
              </a:defRPr>
            </a:lvl7pPr>
            <a:lvl8pPr marL="3429000" indent="-228600" eaLnBrk="0" fontAlgn="base" hangingPunct="0">
              <a:spcBef>
                <a:spcPct val="0"/>
              </a:spcBef>
              <a:spcAft>
                <a:spcPct val="0"/>
              </a:spcAft>
              <a:defRPr sz="2100">
                <a:solidFill>
                  <a:schemeClr val="tx1"/>
                </a:solidFill>
                <a:latin typeface="Arial Narrow" panose="020B0606020202030204" pitchFamily="34" charset="0"/>
                <a:ea typeface="MS PGothic" panose="020B0600070205080204" pitchFamily="34" charset="-128"/>
              </a:defRPr>
            </a:lvl8pPr>
            <a:lvl9pPr marL="3886200" indent="-228600" eaLnBrk="0" fontAlgn="base" hangingPunct="0">
              <a:spcBef>
                <a:spcPct val="0"/>
              </a:spcBef>
              <a:spcAft>
                <a:spcPct val="0"/>
              </a:spcAft>
              <a:defRPr sz="2100">
                <a:solidFill>
                  <a:schemeClr val="tx1"/>
                </a:solidFill>
                <a:latin typeface="Arial Narrow" panose="020B0606020202030204" pitchFamily="34" charset="0"/>
                <a:ea typeface="MS PGothic" panose="020B0600070205080204" pitchFamily="34" charset="-128"/>
              </a:defRPr>
            </a:lvl9pPr>
          </a:lstStyle>
          <a:p>
            <a:pPr eaLnBrk="1" hangingPunct="1">
              <a:defRPr/>
            </a:pPr>
            <a:endParaRPr lang="en-US" altLang="en-US" dirty="0"/>
          </a:p>
        </p:txBody>
      </p:sp>
      <p:sp>
        <p:nvSpPr>
          <p:cNvPr id="5124" name="Rectangle 5">
            <a:extLst>
              <a:ext uri="{FF2B5EF4-FFF2-40B4-BE49-F238E27FC236}">
                <a16:creationId xmlns:a16="http://schemas.microsoft.com/office/drawing/2014/main" id="{1373667A-E5B0-D08C-5DEA-E88A5BC70E3B}"/>
              </a:ext>
            </a:extLst>
          </p:cNvPr>
          <p:cNvSpPr>
            <a:spLocks noChangeArrowheads="1"/>
          </p:cNvSpPr>
          <p:nvPr userDrawn="1"/>
        </p:nvSpPr>
        <p:spPr bwMode="auto">
          <a:xfrm>
            <a:off x="590550" y="3759200"/>
            <a:ext cx="31756350" cy="17699038"/>
          </a:xfrm>
          <a:prstGeom prst="rect">
            <a:avLst/>
          </a:prstGeom>
          <a:solidFill>
            <a:srgbClr val="D7D7D7"/>
          </a:solidFill>
          <a:ln w="12700">
            <a:solidFill>
              <a:srgbClr val="003466"/>
            </a:solidFill>
            <a:miter lim="800000"/>
            <a:headEnd/>
            <a:tailEnd/>
          </a:ln>
        </p:spPr>
        <p:txBody>
          <a:bodyPr wrap="none" lIns="65311" tIns="32656" rIns="65311" bIns="32656" anchor="ctr"/>
          <a:lstStyle>
            <a:lvl1pPr>
              <a:defRPr sz="2100">
                <a:solidFill>
                  <a:schemeClr val="tx1"/>
                </a:solidFill>
                <a:latin typeface="Arial Narrow" panose="020B0606020202030204" pitchFamily="34" charset="0"/>
                <a:ea typeface="MS PGothic" panose="020B0600070205080204" pitchFamily="34" charset="-128"/>
              </a:defRPr>
            </a:lvl1pPr>
            <a:lvl2pPr marL="742950" indent="-285750">
              <a:defRPr sz="2100">
                <a:solidFill>
                  <a:schemeClr val="tx1"/>
                </a:solidFill>
                <a:latin typeface="Arial Narrow" panose="020B0606020202030204" pitchFamily="34" charset="0"/>
                <a:ea typeface="MS PGothic" panose="020B0600070205080204" pitchFamily="34" charset="-128"/>
              </a:defRPr>
            </a:lvl2pPr>
            <a:lvl3pPr marL="1143000" indent="-228600">
              <a:defRPr sz="2100">
                <a:solidFill>
                  <a:schemeClr val="tx1"/>
                </a:solidFill>
                <a:latin typeface="Arial Narrow" panose="020B0606020202030204" pitchFamily="34" charset="0"/>
                <a:ea typeface="MS PGothic" panose="020B0600070205080204" pitchFamily="34" charset="-128"/>
              </a:defRPr>
            </a:lvl3pPr>
            <a:lvl4pPr marL="1600200" indent="-228600">
              <a:defRPr sz="2100">
                <a:solidFill>
                  <a:schemeClr val="tx1"/>
                </a:solidFill>
                <a:latin typeface="Arial Narrow" panose="020B0606020202030204" pitchFamily="34" charset="0"/>
                <a:ea typeface="MS PGothic" panose="020B0600070205080204" pitchFamily="34" charset="-128"/>
              </a:defRPr>
            </a:lvl4pPr>
            <a:lvl5pPr marL="2057400" indent="-228600">
              <a:defRPr sz="2100">
                <a:solidFill>
                  <a:schemeClr val="tx1"/>
                </a:solidFill>
                <a:latin typeface="Arial Narrow" panose="020B0606020202030204" pitchFamily="34" charset="0"/>
                <a:ea typeface="MS PGothic" panose="020B0600070205080204" pitchFamily="34" charset="-128"/>
              </a:defRPr>
            </a:lvl5pPr>
            <a:lvl6pPr marL="2514600" indent="-228600" eaLnBrk="0" fontAlgn="base" hangingPunct="0">
              <a:spcBef>
                <a:spcPct val="0"/>
              </a:spcBef>
              <a:spcAft>
                <a:spcPct val="0"/>
              </a:spcAft>
              <a:defRPr sz="2100">
                <a:solidFill>
                  <a:schemeClr val="tx1"/>
                </a:solidFill>
                <a:latin typeface="Arial Narrow" panose="020B0606020202030204" pitchFamily="34" charset="0"/>
                <a:ea typeface="MS PGothic" panose="020B0600070205080204" pitchFamily="34" charset="-128"/>
              </a:defRPr>
            </a:lvl6pPr>
            <a:lvl7pPr marL="2971800" indent="-228600" eaLnBrk="0" fontAlgn="base" hangingPunct="0">
              <a:spcBef>
                <a:spcPct val="0"/>
              </a:spcBef>
              <a:spcAft>
                <a:spcPct val="0"/>
              </a:spcAft>
              <a:defRPr sz="2100">
                <a:solidFill>
                  <a:schemeClr val="tx1"/>
                </a:solidFill>
                <a:latin typeface="Arial Narrow" panose="020B0606020202030204" pitchFamily="34" charset="0"/>
                <a:ea typeface="MS PGothic" panose="020B0600070205080204" pitchFamily="34" charset="-128"/>
              </a:defRPr>
            </a:lvl7pPr>
            <a:lvl8pPr marL="3429000" indent="-228600" eaLnBrk="0" fontAlgn="base" hangingPunct="0">
              <a:spcBef>
                <a:spcPct val="0"/>
              </a:spcBef>
              <a:spcAft>
                <a:spcPct val="0"/>
              </a:spcAft>
              <a:defRPr sz="2100">
                <a:solidFill>
                  <a:schemeClr val="tx1"/>
                </a:solidFill>
                <a:latin typeface="Arial Narrow" panose="020B0606020202030204" pitchFamily="34" charset="0"/>
                <a:ea typeface="MS PGothic" panose="020B0600070205080204" pitchFamily="34" charset="-128"/>
              </a:defRPr>
            </a:lvl8pPr>
            <a:lvl9pPr marL="3886200" indent="-228600" eaLnBrk="0" fontAlgn="base" hangingPunct="0">
              <a:spcBef>
                <a:spcPct val="0"/>
              </a:spcBef>
              <a:spcAft>
                <a:spcPct val="0"/>
              </a:spcAft>
              <a:defRPr sz="2100">
                <a:solidFill>
                  <a:schemeClr val="tx1"/>
                </a:solidFill>
                <a:latin typeface="Arial Narrow" panose="020B0606020202030204" pitchFamily="34" charset="0"/>
                <a:ea typeface="MS PGothic" panose="020B0600070205080204" pitchFamily="34" charset="-128"/>
              </a:defRPr>
            </a:lvl9pPr>
          </a:lstStyle>
          <a:p>
            <a:pPr eaLnBrk="1" hangingPunct="1">
              <a:defRPr/>
            </a:pPr>
            <a:endParaRPr lang="en-US" altLang="en-US" dirty="0"/>
          </a:p>
        </p:txBody>
      </p:sp>
      <p:sp>
        <p:nvSpPr>
          <p:cNvPr id="5125" name="Rectangle 4">
            <a:extLst>
              <a:ext uri="{FF2B5EF4-FFF2-40B4-BE49-F238E27FC236}">
                <a16:creationId xmlns:a16="http://schemas.microsoft.com/office/drawing/2014/main" id="{7BF308E0-012E-352E-83B7-2DD35FE50476}"/>
              </a:ext>
            </a:extLst>
          </p:cNvPr>
          <p:cNvSpPr>
            <a:spLocks noChangeArrowheads="1"/>
          </p:cNvSpPr>
          <p:nvPr userDrawn="1"/>
        </p:nvSpPr>
        <p:spPr bwMode="auto">
          <a:xfrm>
            <a:off x="0" y="3200400"/>
            <a:ext cx="32918400" cy="87313"/>
          </a:xfrm>
          <a:prstGeom prst="rect">
            <a:avLst/>
          </a:prstGeom>
          <a:solidFill>
            <a:srgbClr val="6600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65311" tIns="32656" rIns="65311" bIns="32656" anchor="ctr"/>
          <a:lstStyle>
            <a:lvl1pPr>
              <a:defRPr sz="2100">
                <a:solidFill>
                  <a:schemeClr val="tx1"/>
                </a:solidFill>
                <a:latin typeface="Arial Narrow" panose="020B0606020202030204" pitchFamily="34" charset="0"/>
                <a:ea typeface="MS PGothic" panose="020B0600070205080204" pitchFamily="34" charset="-128"/>
              </a:defRPr>
            </a:lvl1pPr>
            <a:lvl2pPr marL="742950" indent="-285750">
              <a:defRPr sz="2100">
                <a:solidFill>
                  <a:schemeClr val="tx1"/>
                </a:solidFill>
                <a:latin typeface="Arial Narrow" panose="020B0606020202030204" pitchFamily="34" charset="0"/>
                <a:ea typeface="MS PGothic" panose="020B0600070205080204" pitchFamily="34" charset="-128"/>
              </a:defRPr>
            </a:lvl2pPr>
            <a:lvl3pPr marL="1143000" indent="-228600">
              <a:defRPr sz="2100">
                <a:solidFill>
                  <a:schemeClr val="tx1"/>
                </a:solidFill>
                <a:latin typeface="Arial Narrow" panose="020B0606020202030204" pitchFamily="34" charset="0"/>
                <a:ea typeface="MS PGothic" panose="020B0600070205080204" pitchFamily="34" charset="-128"/>
              </a:defRPr>
            </a:lvl3pPr>
            <a:lvl4pPr marL="1600200" indent="-228600">
              <a:defRPr sz="2100">
                <a:solidFill>
                  <a:schemeClr val="tx1"/>
                </a:solidFill>
                <a:latin typeface="Arial Narrow" panose="020B0606020202030204" pitchFamily="34" charset="0"/>
                <a:ea typeface="MS PGothic" panose="020B0600070205080204" pitchFamily="34" charset="-128"/>
              </a:defRPr>
            </a:lvl4pPr>
            <a:lvl5pPr marL="2057400" indent="-228600">
              <a:defRPr sz="2100">
                <a:solidFill>
                  <a:schemeClr val="tx1"/>
                </a:solidFill>
                <a:latin typeface="Arial Narrow" panose="020B0606020202030204" pitchFamily="34" charset="0"/>
                <a:ea typeface="MS PGothic" panose="020B0600070205080204" pitchFamily="34" charset="-128"/>
              </a:defRPr>
            </a:lvl5pPr>
            <a:lvl6pPr marL="2514600" indent="-228600" eaLnBrk="0" fontAlgn="base" hangingPunct="0">
              <a:spcBef>
                <a:spcPct val="0"/>
              </a:spcBef>
              <a:spcAft>
                <a:spcPct val="0"/>
              </a:spcAft>
              <a:defRPr sz="2100">
                <a:solidFill>
                  <a:schemeClr val="tx1"/>
                </a:solidFill>
                <a:latin typeface="Arial Narrow" panose="020B0606020202030204" pitchFamily="34" charset="0"/>
                <a:ea typeface="MS PGothic" panose="020B0600070205080204" pitchFamily="34" charset="-128"/>
              </a:defRPr>
            </a:lvl6pPr>
            <a:lvl7pPr marL="2971800" indent="-228600" eaLnBrk="0" fontAlgn="base" hangingPunct="0">
              <a:spcBef>
                <a:spcPct val="0"/>
              </a:spcBef>
              <a:spcAft>
                <a:spcPct val="0"/>
              </a:spcAft>
              <a:defRPr sz="2100">
                <a:solidFill>
                  <a:schemeClr val="tx1"/>
                </a:solidFill>
                <a:latin typeface="Arial Narrow" panose="020B0606020202030204" pitchFamily="34" charset="0"/>
                <a:ea typeface="MS PGothic" panose="020B0600070205080204" pitchFamily="34" charset="-128"/>
              </a:defRPr>
            </a:lvl7pPr>
            <a:lvl8pPr marL="3429000" indent="-228600" eaLnBrk="0" fontAlgn="base" hangingPunct="0">
              <a:spcBef>
                <a:spcPct val="0"/>
              </a:spcBef>
              <a:spcAft>
                <a:spcPct val="0"/>
              </a:spcAft>
              <a:defRPr sz="2100">
                <a:solidFill>
                  <a:schemeClr val="tx1"/>
                </a:solidFill>
                <a:latin typeface="Arial Narrow" panose="020B0606020202030204" pitchFamily="34" charset="0"/>
                <a:ea typeface="MS PGothic" panose="020B0600070205080204" pitchFamily="34" charset="-128"/>
              </a:defRPr>
            </a:lvl8pPr>
            <a:lvl9pPr marL="3886200" indent="-228600" eaLnBrk="0" fontAlgn="base" hangingPunct="0">
              <a:spcBef>
                <a:spcPct val="0"/>
              </a:spcBef>
              <a:spcAft>
                <a:spcPct val="0"/>
              </a:spcAft>
              <a:defRPr sz="2100">
                <a:solidFill>
                  <a:schemeClr val="tx1"/>
                </a:solidFill>
                <a:latin typeface="Arial Narrow" panose="020B0606020202030204" pitchFamily="34" charset="0"/>
                <a:ea typeface="MS PGothic" panose="020B0600070205080204" pitchFamily="34" charset="-128"/>
              </a:defRPr>
            </a:lvl9pPr>
          </a:lstStyle>
          <a:p>
            <a:pPr eaLnBrk="1" hangingPunct="1">
              <a:defRPr/>
            </a:pPr>
            <a:endParaRPr lang="en-US" altLang="en-US" dirty="0"/>
          </a:p>
        </p:txBody>
      </p:sp>
      <p:sp>
        <p:nvSpPr>
          <p:cNvPr id="5126" name="Text Box 9">
            <a:extLst>
              <a:ext uri="{FF2B5EF4-FFF2-40B4-BE49-F238E27FC236}">
                <a16:creationId xmlns:a16="http://schemas.microsoft.com/office/drawing/2014/main" id="{414BA1BE-EFE8-002F-1C50-669841B8BE6C}"/>
              </a:ext>
            </a:extLst>
          </p:cNvPr>
          <p:cNvSpPr txBox="1">
            <a:spLocks noChangeArrowheads="1"/>
          </p:cNvSpPr>
          <p:nvPr userDrawn="1"/>
        </p:nvSpPr>
        <p:spPr bwMode="auto">
          <a:xfrm>
            <a:off x="457200" y="21515388"/>
            <a:ext cx="13787438" cy="477837"/>
          </a:xfrm>
          <a:prstGeom prst="rect">
            <a:avLst/>
          </a:prstGeom>
          <a:noFill/>
          <a:ln>
            <a:noFill/>
          </a:ln>
          <a:extLst>
            <a:ext uri="{909E8E84-426E-40dd-AFC4-6F175D3DCCD1}"/>
            <a:ext uri="{91240B29-F687-4f45-9708-019B960494DF}"/>
          </a:extLst>
        </p:spPr>
        <p:txBody>
          <a:bodyPr lIns="65301" tIns="32648" rIns="65301" bIns="32648">
            <a:spAutoFit/>
          </a:bodyPr>
          <a:lstStyle>
            <a:lvl1pPr>
              <a:defRPr sz="2100">
                <a:solidFill>
                  <a:schemeClr val="tx1"/>
                </a:solidFill>
                <a:latin typeface="Arial Narrow" charset="0"/>
                <a:ea typeface="ＭＳ Ｐゴシック" charset="0"/>
                <a:cs typeface="ＭＳ Ｐゴシック" charset="0"/>
              </a:defRPr>
            </a:lvl1pPr>
            <a:lvl2pPr marL="742950" indent="-285750">
              <a:defRPr sz="2100">
                <a:solidFill>
                  <a:schemeClr val="tx1"/>
                </a:solidFill>
                <a:latin typeface="Arial Narrow" charset="0"/>
                <a:ea typeface="ＭＳ Ｐゴシック" charset="0"/>
              </a:defRPr>
            </a:lvl2pPr>
            <a:lvl3pPr marL="1143000" indent="-228600">
              <a:defRPr sz="2100">
                <a:solidFill>
                  <a:schemeClr val="tx1"/>
                </a:solidFill>
                <a:latin typeface="Arial Narrow" charset="0"/>
                <a:ea typeface="ＭＳ Ｐゴシック" charset="0"/>
              </a:defRPr>
            </a:lvl3pPr>
            <a:lvl4pPr marL="1600200" indent="-228600">
              <a:defRPr sz="2100">
                <a:solidFill>
                  <a:schemeClr val="tx1"/>
                </a:solidFill>
                <a:latin typeface="Arial Narrow" charset="0"/>
                <a:ea typeface="ＭＳ Ｐゴシック" charset="0"/>
              </a:defRPr>
            </a:lvl4pPr>
            <a:lvl5pPr marL="2057400" indent="-228600">
              <a:defRPr sz="2100">
                <a:solidFill>
                  <a:schemeClr val="tx1"/>
                </a:solidFill>
                <a:latin typeface="Arial Narrow" charset="0"/>
                <a:ea typeface="ＭＳ Ｐゴシック" charset="0"/>
              </a:defRPr>
            </a:lvl5pPr>
            <a:lvl6pPr marL="2514600" indent="-228600" eaLnBrk="0" fontAlgn="base" hangingPunct="0">
              <a:spcBef>
                <a:spcPct val="0"/>
              </a:spcBef>
              <a:spcAft>
                <a:spcPct val="0"/>
              </a:spcAft>
              <a:defRPr sz="2100">
                <a:solidFill>
                  <a:schemeClr val="tx1"/>
                </a:solidFill>
                <a:latin typeface="Arial Narrow" charset="0"/>
                <a:ea typeface="ＭＳ Ｐゴシック" charset="0"/>
              </a:defRPr>
            </a:lvl6pPr>
            <a:lvl7pPr marL="2971800" indent="-228600" eaLnBrk="0" fontAlgn="base" hangingPunct="0">
              <a:spcBef>
                <a:spcPct val="0"/>
              </a:spcBef>
              <a:spcAft>
                <a:spcPct val="0"/>
              </a:spcAft>
              <a:defRPr sz="2100">
                <a:solidFill>
                  <a:schemeClr val="tx1"/>
                </a:solidFill>
                <a:latin typeface="Arial Narrow" charset="0"/>
                <a:ea typeface="ＭＳ Ｐゴシック" charset="0"/>
              </a:defRPr>
            </a:lvl7pPr>
            <a:lvl8pPr marL="3429000" indent="-228600" eaLnBrk="0" fontAlgn="base" hangingPunct="0">
              <a:spcBef>
                <a:spcPct val="0"/>
              </a:spcBef>
              <a:spcAft>
                <a:spcPct val="0"/>
              </a:spcAft>
              <a:defRPr sz="2100">
                <a:solidFill>
                  <a:schemeClr val="tx1"/>
                </a:solidFill>
                <a:latin typeface="Arial Narrow" charset="0"/>
                <a:ea typeface="ＭＳ Ｐゴシック" charset="0"/>
              </a:defRPr>
            </a:lvl8pPr>
            <a:lvl9pPr marL="3886200" indent="-228600" eaLnBrk="0" fontAlgn="base" hangingPunct="0">
              <a:spcBef>
                <a:spcPct val="0"/>
              </a:spcBef>
              <a:spcAft>
                <a:spcPct val="0"/>
              </a:spcAft>
              <a:defRPr sz="2100">
                <a:solidFill>
                  <a:schemeClr val="tx1"/>
                </a:solidFill>
                <a:latin typeface="Arial Narrow" charset="0"/>
                <a:ea typeface="ＭＳ Ｐゴシック" charset="0"/>
              </a:defRPr>
            </a:lvl9pPr>
          </a:lstStyle>
          <a:p>
            <a:pPr>
              <a:lnSpc>
                <a:spcPct val="65000"/>
              </a:lnSpc>
              <a:spcBef>
                <a:spcPct val="50000"/>
              </a:spcBef>
              <a:defRPr/>
            </a:pPr>
            <a:r>
              <a:rPr lang="en-US" sz="400" b="1" dirty="0">
                <a:solidFill>
                  <a:schemeClr val="bg2"/>
                </a:solidFill>
                <a:latin typeface="Arial" charset="0"/>
              </a:rPr>
              <a:t>POSTER TEMPLATES BY:</a:t>
            </a:r>
          </a:p>
          <a:p>
            <a:pPr algn="ctr">
              <a:lnSpc>
                <a:spcPct val="65000"/>
              </a:lnSpc>
              <a:spcBef>
                <a:spcPct val="50000"/>
              </a:spcBef>
              <a:defRPr/>
            </a:pPr>
            <a:r>
              <a:rPr lang="en-US" b="1" i="1" dirty="0">
                <a:solidFill>
                  <a:schemeClr val="bg2"/>
                </a:solidFill>
                <a:latin typeface="Arial" charset="0"/>
              </a:rPr>
              <a:t>The Spirit Makes the Master</a:t>
            </a:r>
          </a:p>
        </p:txBody>
      </p:sp>
      <p:sp>
        <p:nvSpPr>
          <p:cNvPr id="5127" name="Rectangle 10">
            <a:extLst>
              <a:ext uri="{FF2B5EF4-FFF2-40B4-BE49-F238E27FC236}">
                <a16:creationId xmlns:a16="http://schemas.microsoft.com/office/drawing/2014/main" id="{500AD814-3A43-4FDD-E825-5B4125287900}"/>
              </a:ext>
            </a:extLst>
          </p:cNvPr>
          <p:cNvSpPr>
            <a:spLocks noGrp="1" noChangeArrowheads="1"/>
          </p:cNvSpPr>
          <p:nvPr>
            <p:ph type="title"/>
          </p:nvPr>
        </p:nvSpPr>
        <p:spPr bwMode="auto">
          <a:xfrm>
            <a:off x="722313" y="849313"/>
            <a:ext cx="31442025" cy="1468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5301" tIns="32648" rIns="65301" bIns="32648" numCol="1" anchor="ctr" anchorCtr="0" compatLnSpc="1">
            <a:prstTxWarp prst="textNoShape">
              <a:avLst/>
            </a:prstTxWarp>
          </a:bodyPr>
          <a:lstStyle/>
          <a:p>
            <a:pPr lvl="0"/>
            <a:r>
              <a:rPr lang="en-US" altLang="en-US"/>
              <a:t>Click to edit Master title style</a:t>
            </a:r>
          </a:p>
        </p:txBody>
      </p:sp>
      <p:sp>
        <p:nvSpPr>
          <p:cNvPr id="5128" name="Rectangle 11">
            <a:extLst>
              <a:ext uri="{FF2B5EF4-FFF2-40B4-BE49-F238E27FC236}">
                <a16:creationId xmlns:a16="http://schemas.microsoft.com/office/drawing/2014/main" id="{A7E0EA61-5728-3376-B63D-6F572D5661E8}"/>
              </a:ext>
            </a:extLst>
          </p:cNvPr>
          <p:cNvSpPr>
            <a:spLocks noGrp="1" noChangeArrowheads="1"/>
          </p:cNvSpPr>
          <p:nvPr>
            <p:ph type="body" idx="1"/>
          </p:nvPr>
        </p:nvSpPr>
        <p:spPr bwMode="auto">
          <a:xfrm>
            <a:off x="1293813" y="4192588"/>
            <a:ext cx="30300612" cy="16705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5301" tIns="32648" rIns="65301" bIns="32648" numCol="1" anchor="t" anchorCtr="0" compatLnSpc="1">
            <a:prstTxWarp prst="textNoShape">
              <a:avLst/>
            </a:prstTxWarp>
          </a:bodyPr>
          <a:lstStyle/>
          <a:p>
            <a:pPr lvl="0"/>
            <a:r>
              <a:rPr lang="en-US" altLang="en-US"/>
              <a:t>Click to edit Master text styles</a:t>
            </a:r>
          </a:p>
          <a:p>
            <a:pPr lvl="1"/>
            <a:r>
              <a:rPr lang="en-US" altLang="en-US"/>
              <a:t>Second level</a:t>
            </a:r>
          </a:p>
        </p:txBody>
      </p:sp>
    </p:spTree>
  </p:cSld>
  <p:clrMap bg1="lt1" tx1="dk1" bg2="lt2" tx2="dk2" accent1="accent1" accent2="accent2" accent3="accent3" accent4="accent4" accent5="accent5" accent6="accent6" hlink="hlink" folHlink="folHlink"/>
  <p:sldLayoutIdLst>
    <p:sldLayoutId id="2147483698" r:id="rId1"/>
    <p:sldLayoutId id="2147483699" r:id="rId2"/>
    <p:sldLayoutId id="2147483700" r:id="rId3"/>
    <p:sldLayoutId id="2147483701" r:id="rId4"/>
    <p:sldLayoutId id="2147483702" r:id="rId5"/>
    <p:sldLayoutId id="2147483703" r:id="rId6"/>
    <p:sldLayoutId id="2147483704" r:id="rId7"/>
    <p:sldLayoutId id="2147483705" r:id="rId8"/>
    <p:sldLayoutId id="2147483706" r:id="rId9"/>
    <p:sldLayoutId id="2147483707" r:id="rId10"/>
    <p:sldLayoutId id="2147483708" r:id="rId11"/>
  </p:sldLayoutIdLst>
  <p:txStyles>
    <p:titleStyle>
      <a:lvl1pPr algn="l" rtl="0" eaLnBrk="0" fontAlgn="base" hangingPunct="0">
        <a:spcBef>
          <a:spcPct val="0"/>
        </a:spcBef>
        <a:spcAft>
          <a:spcPct val="0"/>
        </a:spcAft>
        <a:defRPr sz="6100">
          <a:solidFill>
            <a:schemeClr val="tx2"/>
          </a:solidFill>
          <a:latin typeface="+mj-lt"/>
          <a:ea typeface="MS PGothic" panose="020B0600070205080204" pitchFamily="34" charset="-128"/>
          <a:cs typeface="ＭＳ Ｐゴシック" charset="0"/>
        </a:defRPr>
      </a:lvl1pPr>
      <a:lvl2pPr algn="l" rtl="0" eaLnBrk="0" fontAlgn="base" hangingPunct="0">
        <a:spcBef>
          <a:spcPct val="0"/>
        </a:spcBef>
        <a:spcAft>
          <a:spcPct val="0"/>
        </a:spcAft>
        <a:defRPr sz="6100">
          <a:solidFill>
            <a:schemeClr val="tx2"/>
          </a:solidFill>
          <a:latin typeface="Arial Black" pitchFamily="34" charset="0"/>
          <a:ea typeface="MS PGothic" panose="020B0600070205080204" pitchFamily="34" charset="-128"/>
          <a:cs typeface="ＭＳ Ｐゴシック" charset="0"/>
        </a:defRPr>
      </a:lvl2pPr>
      <a:lvl3pPr algn="l" rtl="0" eaLnBrk="0" fontAlgn="base" hangingPunct="0">
        <a:spcBef>
          <a:spcPct val="0"/>
        </a:spcBef>
        <a:spcAft>
          <a:spcPct val="0"/>
        </a:spcAft>
        <a:defRPr sz="6100">
          <a:solidFill>
            <a:schemeClr val="tx2"/>
          </a:solidFill>
          <a:latin typeface="Arial Black" pitchFamily="34" charset="0"/>
          <a:ea typeface="MS PGothic" panose="020B0600070205080204" pitchFamily="34" charset="-128"/>
          <a:cs typeface="ＭＳ Ｐゴシック" charset="0"/>
        </a:defRPr>
      </a:lvl3pPr>
      <a:lvl4pPr algn="l" rtl="0" eaLnBrk="0" fontAlgn="base" hangingPunct="0">
        <a:spcBef>
          <a:spcPct val="0"/>
        </a:spcBef>
        <a:spcAft>
          <a:spcPct val="0"/>
        </a:spcAft>
        <a:defRPr sz="6100">
          <a:solidFill>
            <a:schemeClr val="tx2"/>
          </a:solidFill>
          <a:latin typeface="Arial Black" pitchFamily="34" charset="0"/>
          <a:ea typeface="MS PGothic" panose="020B0600070205080204" pitchFamily="34" charset="-128"/>
          <a:cs typeface="ＭＳ Ｐゴシック" charset="0"/>
        </a:defRPr>
      </a:lvl4pPr>
      <a:lvl5pPr algn="l" rtl="0" eaLnBrk="0" fontAlgn="base" hangingPunct="0">
        <a:spcBef>
          <a:spcPct val="0"/>
        </a:spcBef>
        <a:spcAft>
          <a:spcPct val="0"/>
        </a:spcAft>
        <a:defRPr sz="6100">
          <a:solidFill>
            <a:schemeClr val="tx2"/>
          </a:solidFill>
          <a:latin typeface="Arial Black" pitchFamily="34" charset="0"/>
          <a:ea typeface="MS PGothic" panose="020B0600070205080204" pitchFamily="34" charset="-128"/>
          <a:cs typeface="ＭＳ Ｐゴシック" charset="0"/>
        </a:defRPr>
      </a:lvl5pPr>
      <a:lvl6pPr marL="326555" algn="l" rtl="0" fontAlgn="base">
        <a:spcBef>
          <a:spcPct val="0"/>
        </a:spcBef>
        <a:spcAft>
          <a:spcPct val="0"/>
        </a:spcAft>
        <a:defRPr sz="6100">
          <a:solidFill>
            <a:schemeClr val="tx2"/>
          </a:solidFill>
          <a:latin typeface="Arial Black" pitchFamily="34" charset="0"/>
        </a:defRPr>
      </a:lvl6pPr>
      <a:lvl7pPr marL="653110" algn="l" rtl="0" fontAlgn="base">
        <a:spcBef>
          <a:spcPct val="0"/>
        </a:spcBef>
        <a:spcAft>
          <a:spcPct val="0"/>
        </a:spcAft>
        <a:defRPr sz="6100">
          <a:solidFill>
            <a:schemeClr val="tx2"/>
          </a:solidFill>
          <a:latin typeface="Arial Black" pitchFamily="34" charset="0"/>
        </a:defRPr>
      </a:lvl7pPr>
      <a:lvl8pPr marL="979665" algn="l" rtl="0" fontAlgn="base">
        <a:spcBef>
          <a:spcPct val="0"/>
        </a:spcBef>
        <a:spcAft>
          <a:spcPct val="0"/>
        </a:spcAft>
        <a:defRPr sz="6100">
          <a:solidFill>
            <a:schemeClr val="tx2"/>
          </a:solidFill>
          <a:latin typeface="Arial Black" pitchFamily="34" charset="0"/>
        </a:defRPr>
      </a:lvl8pPr>
      <a:lvl9pPr marL="1306220" algn="l" rtl="0" fontAlgn="base">
        <a:spcBef>
          <a:spcPct val="0"/>
        </a:spcBef>
        <a:spcAft>
          <a:spcPct val="0"/>
        </a:spcAft>
        <a:defRPr sz="6100">
          <a:solidFill>
            <a:schemeClr val="tx2"/>
          </a:solidFill>
          <a:latin typeface="Arial Black" pitchFamily="34" charset="0"/>
        </a:defRPr>
      </a:lvl9pPr>
    </p:titleStyle>
    <p:bodyStyle>
      <a:lvl1pPr marL="244475" indent="-244475" algn="l" rtl="0" eaLnBrk="0" fontAlgn="base" hangingPunct="0">
        <a:spcBef>
          <a:spcPct val="20000"/>
        </a:spcBef>
        <a:spcAft>
          <a:spcPct val="0"/>
        </a:spcAft>
        <a:buChar char="•"/>
        <a:defRPr sz="2100">
          <a:solidFill>
            <a:schemeClr val="tx1"/>
          </a:solidFill>
          <a:latin typeface="+mn-lt"/>
          <a:ea typeface="MS PGothic" panose="020B0600070205080204" pitchFamily="34" charset="-128"/>
          <a:cs typeface="ＭＳ Ｐゴシック" charset="0"/>
        </a:defRPr>
      </a:lvl1pPr>
      <a:lvl2pPr marL="527050" indent="-201613" algn="l" rtl="0" eaLnBrk="0" fontAlgn="base" hangingPunct="0">
        <a:spcBef>
          <a:spcPct val="20000"/>
        </a:spcBef>
        <a:spcAft>
          <a:spcPct val="0"/>
        </a:spcAft>
        <a:buChar char="–"/>
        <a:defRPr sz="2100">
          <a:solidFill>
            <a:schemeClr val="tx1"/>
          </a:solidFill>
          <a:latin typeface="+mn-lt"/>
          <a:ea typeface="MS PGothic" panose="020B0600070205080204" pitchFamily="34" charset="-128"/>
        </a:defRPr>
      </a:lvl2pPr>
      <a:lvl3pPr marL="815975" indent="-161925" algn="l" rtl="0" eaLnBrk="0" fontAlgn="base" hangingPunct="0">
        <a:spcBef>
          <a:spcPct val="20000"/>
        </a:spcBef>
        <a:spcAft>
          <a:spcPct val="0"/>
        </a:spcAft>
        <a:buChar char="•"/>
        <a:defRPr sz="1700">
          <a:solidFill>
            <a:schemeClr val="tx1"/>
          </a:solidFill>
          <a:latin typeface="+mn-lt"/>
          <a:ea typeface="MS PGothic" panose="020B0600070205080204" pitchFamily="34" charset="-128"/>
        </a:defRPr>
      </a:lvl3pPr>
      <a:lvl4pPr marL="1141413" indent="-161925" algn="l" rtl="0" eaLnBrk="0" fontAlgn="base" hangingPunct="0">
        <a:spcBef>
          <a:spcPct val="20000"/>
        </a:spcBef>
        <a:spcAft>
          <a:spcPct val="0"/>
        </a:spcAft>
        <a:buChar char="–"/>
        <a:defRPr sz="1400">
          <a:solidFill>
            <a:schemeClr val="tx1"/>
          </a:solidFill>
          <a:latin typeface="+mn-lt"/>
          <a:ea typeface="MS PGothic" panose="020B0600070205080204" pitchFamily="34" charset="-128"/>
        </a:defRPr>
      </a:lvl4pPr>
      <a:lvl5pPr marL="1468438" indent="-161925" algn="l" rtl="0" eaLnBrk="0" fontAlgn="base" hangingPunct="0">
        <a:spcBef>
          <a:spcPct val="20000"/>
        </a:spcBef>
        <a:spcAft>
          <a:spcPct val="0"/>
        </a:spcAft>
        <a:buChar char="»"/>
        <a:defRPr sz="1400">
          <a:solidFill>
            <a:schemeClr val="tx1"/>
          </a:solidFill>
          <a:latin typeface="+mn-lt"/>
          <a:ea typeface="MS PGothic" panose="020B0600070205080204" pitchFamily="34" charset="-128"/>
        </a:defRPr>
      </a:lvl5pPr>
      <a:lvl6pPr marL="1796053" indent="-163278" algn="l" rtl="0" fontAlgn="base">
        <a:spcBef>
          <a:spcPct val="20000"/>
        </a:spcBef>
        <a:spcAft>
          <a:spcPct val="0"/>
        </a:spcAft>
        <a:buChar char="»"/>
        <a:defRPr sz="1400">
          <a:solidFill>
            <a:schemeClr val="tx1"/>
          </a:solidFill>
          <a:latin typeface="+mn-lt"/>
        </a:defRPr>
      </a:lvl6pPr>
      <a:lvl7pPr marL="2122608" indent="-163278" algn="l" rtl="0" fontAlgn="base">
        <a:spcBef>
          <a:spcPct val="20000"/>
        </a:spcBef>
        <a:spcAft>
          <a:spcPct val="0"/>
        </a:spcAft>
        <a:buChar char="»"/>
        <a:defRPr sz="1400">
          <a:solidFill>
            <a:schemeClr val="tx1"/>
          </a:solidFill>
          <a:latin typeface="+mn-lt"/>
        </a:defRPr>
      </a:lvl7pPr>
      <a:lvl8pPr marL="2449163" indent="-163278" algn="l" rtl="0" fontAlgn="base">
        <a:spcBef>
          <a:spcPct val="20000"/>
        </a:spcBef>
        <a:spcAft>
          <a:spcPct val="0"/>
        </a:spcAft>
        <a:buChar char="»"/>
        <a:defRPr sz="1400">
          <a:solidFill>
            <a:schemeClr val="tx1"/>
          </a:solidFill>
          <a:latin typeface="+mn-lt"/>
        </a:defRPr>
      </a:lvl8pPr>
      <a:lvl9pPr marL="2775718" indent="-163278" algn="l" rtl="0" fontAlgn="base">
        <a:spcBef>
          <a:spcPct val="20000"/>
        </a:spcBef>
        <a:spcAft>
          <a:spcPct val="0"/>
        </a:spcAft>
        <a:buChar char="»"/>
        <a:defRPr sz="1400">
          <a:solidFill>
            <a:schemeClr val="tx1"/>
          </a:solidFill>
          <a:latin typeface="+mn-lt"/>
        </a:defRPr>
      </a:lvl9pPr>
    </p:bodyStyle>
    <p:otherStyle>
      <a:defPPr>
        <a:defRPr lang="en-US"/>
      </a:defPPr>
      <a:lvl1pPr marL="0" algn="l" defTabSz="653110" rtl="0" eaLnBrk="1" latinLnBrk="0" hangingPunct="1">
        <a:defRPr sz="1300" kern="1200">
          <a:solidFill>
            <a:schemeClr val="tx1"/>
          </a:solidFill>
          <a:latin typeface="+mn-lt"/>
          <a:ea typeface="+mn-ea"/>
          <a:cs typeface="+mn-cs"/>
        </a:defRPr>
      </a:lvl1pPr>
      <a:lvl2pPr marL="326555" algn="l" defTabSz="653110" rtl="0" eaLnBrk="1" latinLnBrk="0" hangingPunct="1">
        <a:defRPr sz="1300" kern="1200">
          <a:solidFill>
            <a:schemeClr val="tx1"/>
          </a:solidFill>
          <a:latin typeface="+mn-lt"/>
          <a:ea typeface="+mn-ea"/>
          <a:cs typeface="+mn-cs"/>
        </a:defRPr>
      </a:lvl2pPr>
      <a:lvl3pPr marL="653110" algn="l" defTabSz="653110" rtl="0" eaLnBrk="1" latinLnBrk="0" hangingPunct="1">
        <a:defRPr sz="1300" kern="1200">
          <a:solidFill>
            <a:schemeClr val="tx1"/>
          </a:solidFill>
          <a:latin typeface="+mn-lt"/>
          <a:ea typeface="+mn-ea"/>
          <a:cs typeface="+mn-cs"/>
        </a:defRPr>
      </a:lvl3pPr>
      <a:lvl4pPr marL="979665" algn="l" defTabSz="653110" rtl="0" eaLnBrk="1" latinLnBrk="0" hangingPunct="1">
        <a:defRPr sz="1300" kern="1200">
          <a:solidFill>
            <a:schemeClr val="tx1"/>
          </a:solidFill>
          <a:latin typeface="+mn-lt"/>
          <a:ea typeface="+mn-ea"/>
          <a:cs typeface="+mn-cs"/>
        </a:defRPr>
      </a:lvl4pPr>
      <a:lvl5pPr marL="1306220" algn="l" defTabSz="653110" rtl="0" eaLnBrk="1" latinLnBrk="0" hangingPunct="1">
        <a:defRPr sz="1300" kern="1200">
          <a:solidFill>
            <a:schemeClr val="tx1"/>
          </a:solidFill>
          <a:latin typeface="+mn-lt"/>
          <a:ea typeface="+mn-ea"/>
          <a:cs typeface="+mn-cs"/>
        </a:defRPr>
      </a:lvl5pPr>
      <a:lvl6pPr marL="1632776" algn="l" defTabSz="653110" rtl="0" eaLnBrk="1" latinLnBrk="0" hangingPunct="1">
        <a:defRPr sz="1300" kern="1200">
          <a:solidFill>
            <a:schemeClr val="tx1"/>
          </a:solidFill>
          <a:latin typeface="+mn-lt"/>
          <a:ea typeface="+mn-ea"/>
          <a:cs typeface="+mn-cs"/>
        </a:defRPr>
      </a:lvl6pPr>
      <a:lvl7pPr marL="1959331" algn="l" defTabSz="653110" rtl="0" eaLnBrk="1" latinLnBrk="0" hangingPunct="1">
        <a:defRPr sz="1300" kern="1200">
          <a:solidFill>
            <a:schemeClr val="tx1"/>
          </a:solidFill>
          <a:latin typeface="+mn-lt"/>
          <a:ea typeface="+mn-ea"/>
          <a:cs typeface="+mn-cs"/>
        </a:defRPr>
      </a:lvl7pPr>
      <a:lvl8pPr marL="2285886" algn="l" defTabSz="653110" rtl="0" eaLnBrk="1" latinLnBrk="0" hangingPunct="1">
        <a:defRPr sz="1300" kern="1200">
          <a:solidFill>
            <a:schemeClr val="tx1"/>
          </a:solidFill>
          <a:latin typeface="+mn-lt"/>
          <a:ea typeface="+mn-ea"/>
          <a:cs typeface="+mn-cs"/>
        </a:defRPr>
      </a:lvl8pPr>
      <a:lvl9pPr marL="2612441" algn="l" defTabSz="653110" rtl="0" eaLnBrk="1" latinLnBrk="0" hangingPunct="1">
        <a:defRPr sz="13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slideLayout" Target="../slideLayouts/slideLayout1.xml"/><Relationship Id="rId7" Type="http://schemas.openxmlformats.org/officeDocument/2006/relationships/image" Target="../media/image4.png"/><Relationship Id="rId2" Type="http://schemas.openxmlformats.org/officeDocument/2006/relationships/audio" Target="../media/media1.m4a"/><Relationship Id="rId1" Type="http://schemas.microsoft.com/office/2007/relationships/media" Target="../media/media1.m4a"/><Relationship Id="rId6" Type="http://schemas.openxmlformats.org/officeDocument/2006/relationships/image" Target="../media/image3.emf"/><Relationship Id="rId5" Type="http://schemas.openxmlformats.org/officeDocument/2006/relationships/image" Target="../media/image2.emf"/><Relationship Id="rId4" Type="http://schemas.openxmlformats.org/officeDocument/2006/relationships/image" Target="../media/image1.jpeg"/></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170" name="Text Box 39">
            <a:extLst>
              <a:ext uri="{FF2B5EF4-FFF2-40B4-BE49-F238E27FC236}">
                <a16:creationId xmlns:a16="http://schemas.microsoft.com/office/drawing/2014/main" id="{46718448-98C0-95FD-756C-4009C0E363B7}"/>
              </a:ext>
            </a:extLst>
          </p:cNvPr>
          <p:cNvSpPr txBox="1">
            <a:spLocks noChangeArrowheads="1"/>
          </p:cNvSpPr>
          <p:nvPr/>
        </p:nvSpPr>
        <p:spPr bwMode="auto">
          <a:xfrm>
            <a:off x="22374225" y="3806825"/>
            <a:ext cx="9979025" cy="574675"/>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lIns="65301" tIns="32648" rIns="65301" bIns="32648">
            <a:spAutoFit/>
          </a:bodyPr>
          <a:lstStyle>
            <a:lvl1pPr>
              <a:defRPr sz="2100">
                <a:solidFill>
                  <a:schemeClr val="tx1"/>
                </a:solidFill>
                <a:latin typeface="Arial Narrow" panose="020B0604020202020204" pitchFamily="34" charset="0"/>
                <a:ea typeface="MS PGothic" panose="020B0600070205080204" pitchFamily="34" charset="-128"/>
              </a:defRPr>
            </a:lvl1pPr>
            <a:lvl2pPr marL="742950" indent="-285750">
              <a:defRPr sz="2100">
                <a:solidFill>
                  <a:schemeClr val="tx1"/>
                </a:solidFill>
                <a:latin typeface="Arial Narrow" panose="020B0604020202020204" pitchFamily="34" charset="0"/>
                <a:ea typeface="MS PGothic" panose="020B0600070205080204" pitchFamily="34" charset="-128"/>
              </a:defRPr>
            </a:lvl2pPr>
            <a:lvl3pPr marL="1143000" indent="-228600">
              <a:defRPr sz="2100">
                <a:solidFill>
                  <a:schemeClr val="tx1"/>
                </a:solidFill>
                <a:latin typeface="Arial Narrow" panose="020B0604020202020204" pitchFamily="34" charset="0"/>
                <a:ea typeface="MS PGothic" panose="020B0600070205080204" pitchFamily="34" charset="-128"/>
              </a:defRPr>
            </a:lvl3pPr>
            <a:lvl4pPr marL="1600200" indent="-228600">
              <a:defRPr sz="2100">
                <a:solidFill>
                  <a:schemeClr val="tx1"/>
                </a:solidFill>
                <a:latin typeface="Arial Narrow" panose="020B0604020202020204" pitchFamily="34" charset="0"/>
                <a:ea typeface="MS PGothic" panose="020B0600070205080204" pitchFamily="34" charset="-128"/>
              </a:defRPr>
            </a:lvl4pPr>
            <a:lvl5pPr marL="2057400" indent="-228600">
              <a:defRPr sz="2100">
                <a:solidFill>
                  <a:schemeClr val="tx1"/>
                </a:solidFill>
                <a:latin typeface="Arial Narrow"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100">
                <a:solidFill>
                  <a:schemeClr val="tx1"/>
                </a:solidFill>
                <a:latin typeface="Arial Narrow"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100">
                <a:solidFill>
                  <a:schemeClr val="tx1"/>
                </a:solidFill>
                <a:latin typeface="Arial Narrow"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100">
                <a:solidFill>
                  <a:schemeClr val="tx1"/>
                </a:solidFill>
                <a:latin typeface="Arial Narrow"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100">
                <a:solidFill>
                  <a:schemeClr val="tx1"/>
                </a:solidFill>
                <a:latin typeface="Arial Narrow" panose="020B0604020202020204" pitchFamily="34" charset="0"/>
                <a:ea typeface="MS PGothic" panose="020B0600070205080204" pitchFamily="34" charset="-128"/>
              </a:defRPr>
            </a:lvl9pPr>
          </a:lstStyle>
          <a:p>
            <a:pPr algn="ctr">
              <a:spcBef>
                <a:spcPct val="50000"/>
              </a:spcBef>
            </a:pPr>
            <a:r>
              <a:rPr lang="en-US" altLang="en-US" sz="3300" b="1">
                <a:solidFill>
                  <a:schemeClr val="bg1"/>
                </a:solidFill>
              </a:rPr>
              <a:t>Conclusion</a:t>
            </a:r>
          </a:p>
        </p:txBody>
      </p:sp>
      <p:sp>
        <p:nvSpPr>
          <p:cNvPr id="7171" name="Text Box 7">
            <a:extLst>
              <a:ext uri="{FF2B5EF4-FFF2-40B4-BE49-F238E27FC236}">
                <a16:creationId xmlns:a16="http://schemas.microsoft.com/office/drawing/2014/main" id="{9779BF26-B567-B939-CDD8-8D58555302C6}"/>
              </a:ext>
            </a:extLst>
          </p:cNvPr>
          <p:cNvSpPr txBox="1">
            <a:spLocks noChangeArrowheads="1"/>
          </p:cNvSpPr>
          <p:nvPr/>
        </p:nvSpPr>
        <p:spPr bwMode="auto">
          <a:xfrm>
            <a:off x="1077913" y="3741738"/>
            <a:ext cx="8751887" cy="574675"/>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lIns="65301" tIns="32648" rIns="65301" bIns="32648">
            <a:spAutoFit/>
          </a:bodyPr>
          <a:lstStyle>
            <a:lvl1pPr>
              <a:defRPr sz="2100">
                <a:solidFill>
                  <a:schemeClr val="tx1"/>
                </a:solidFill>
                <a:latin typeface="Arial Narrow" panose="020B0604020202020204" pitchFamily="34" charset="0"/>
                <a:ea typeface="MS PGothic" panose="020B0600070205080204" pitchFamily="34" charset="-128"/>
              </a:defRPr>
            </a:lvl1pPr>
            <a:lvl2pPr marL="742950" indent="-285750">
              <a:defRPr sz="2100">
                <a:solidFill>
                  <a:schemeClr val="tx1"/>
                </a:solidFill>
                <a:latin typeface="Arial Narrow" panose="020B0604020202020204" pitchFamily="34" charset="0"/>
                <a:ea typeface="MS PGothic" panose="020B0600070205080204" pitchFamily="34" charset="-128"/>
              </a:defRPr>
            </a:lvl2pPr>
            <a:lvl3pPr marL="1143000" indent="-228600">
              <a:defRPr sz="2100">
                <a:solidFill>
                  <a:schemeClr val="tx1"/>
                </a:solidFill>
                <a:latin typeface="Arial Narrow" panose="020B0604020202020204" pitchFamily="34" charset="0"/>
                <a:ea typeface="MS PGothic" panose="020B0600070205080204" pitchFamily="34" charset="-128"/>
              </a:defRPr>
            </a:lvl3pPr>
            <a:lvl4pPr marL="1600200" indent="-228600">
              <a:defRPr sz="2100">
                <a:solidFill>
                  <a:schemeClr val="tx1"/>
                </a:solidFill>
                <a:latin typeface="Arial Narrow" panose="020B0604020202020204" pitchFamily="34" charset="0"/>
                <a:ea typeface="MS PGothic" panose="020B0600070205080204" pitchFamily="34" charset="-128"/>
              </a:defRPr>
            </a:lvl4pPr>
            <a:lvl5pPr marL="2057400" indent="-228600">
              <a:defRPr sz="2100">
                <a:solidFill>
                  <a:schemeClr val="tx1"/>
                </a:solidFill>
                <a:latin typeface="Arial Narrow"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100">
                <a:solidFill>
                  <a:schemeClr val="tx1"/>
                </a:solidFill>
                <a:latin typeface="Arial Narrow"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100">
                <a:solidFill>
                  <a:schemeClr val="tx1"/>
                </a:solidFill>
                <a:latin typeface="Arial Narrow"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100">
                <a:solidFill>
                  <a:schemeClr val="tx1"/>
                </a:solidFill>
                <a:latin typeface="Arial Narrow"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100">
                <a:solidFill>
                  <a:schemeClr val="tx1"/>
                </a:solidFill>
                <a:latin typeface="Arial Narrow" panose="020B0604020202020204" pitchFamily="34" charset="0"/>
                <a:ea typeface="MS PGothic" panose="020B0600070205080204" pitchFamily="34" charset="-128"/>
              </a:defRPr>
            </a:lvl9pPr>
          </a:lstStyle>
          <a:p>
            <a:pPr algn="ctr">
              <a:spcBef>
                <a:spcPct val="50000"/>
              </a:spcBef>
            </a:pPr>
            <a:r>
              <a:rPr lang="en-US" altLang="en-US" sz="3300" b="1">
                <a:solidFill>
                  <a:schemeClr val="bg1"/>
                </a:solidFill>
              </a:rPr>
              <a:t>Introduction</a:t>
            </a:r>
          </a:p>
        </p:txBody>
      </p:sp>
      <p:sp>
        <p:nvSpPr>
          <p:cNvPr id="7172" name="Text Box 27">
            <a:extLst>
              <a:ext uri="{FF2B5EF4-FFF2-40B4-BE49-F238E27FC236}">
                <a16:creationId xmlns:a16="http://schemas.microsoft.com/office/drawing/2014/main" id="{42AA2DB4-BA26-5688-1F99-6A5BFFF1B88D}"/>
              </a:ext>
            </a:extLst>
          </p:cNvPr>
          <p:cNvSpPr txBox="1">
            <a:spLocks noChangeArrowheads="1"/>
          </p:cNvSpPr>
          <p:nvPr/>
        </p:nvSpPr>
        <p:spPr bwMode="auto">
          <a:xfrm>
            <a:off x="949644" y="13314030"/>
            <a:ext cx="8718550" cy="573088"/>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lIns="65301" tIns="32648" rIns="65301" bIns="32648">
            <a:spAutoFit/>
          </a:bodyPr>
          <a:lstStyle>
            <a:lvl1pPr>
              <a:defRPr sz="2100">
                <a:solidFill>
                  <a:schemeClr val="tx1"/>
                </a:solidFill>
                <a:latin typeface="Arial Narrow" panose="020B0604020202020204" pitchFamily="34" charset="0"/>
                <a:ea typeface="MS PGothic" panose="020B0600070205080204" pitchFamily="34" charset="-128"/>
              </a:defRPr>
            </a:lvl1pPr>
            <a:lvl2pPr marL="742950" indent="-285750">
              <a:defRPr sz="2100">
                <a:solidFill>
                  <a:schemeClr val="tx1"/>
                </a:solidFill>
                <a:latin typeface="Arial Narrow" panose="020B0604020202020204" pitchFamily="34" charset="0"/>
                <a:ea typeface="MS PGothic" panose="020B0600070205080204" pitchFamily="34" charset="-128"/>
              </a:defRPr>
            </a:lvl2pPr>
            <a:lvl3pPr marL="1143000" indent="-228600">
              <a:defRPr sz="2100">
                <a:solidFill>
                  <a:schemeClr val="tx1"/>
                </a:solidFill>
                <a:latin typeface="Arial Narrow" panose="020B0604020202020204" pitchFamily="34" charset="0"/>
                <a:ea typeface="MS PGothic" panose="020B0600070205080204" pitchFamily="34" charset="-128"/>
              </a:defRPr>
            </a:lvl3pPr>
            <a:lvl4pPr marL="1600200" indent="-228600">
              <a:defRPr sz="2100">
                <a:solidFill>
                  <a:schemeClr val="tx1"/>
                </a:solidFill>
                <a:latin typeface="Arial Narrow" panose="020B0604020202020204" pitchFamily="34" charset="0"/>
                <a:ea typeface="MS PGothic" panose="020B0600070205080204" pitchFamily="34" charset="-128"/>
              </a:defRPr>
            </a:lvl4pPr>
            <a:lvl5pPr marL="2057400" indent="-228600">
              <a:defRPr sz="2100">
                <a:solidFill>
                  <a:schemeClr val="tx1"/>
                </a:solidFill>
                <a:latin typeface="Arial Narrow"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100">
                <a:solidFill>
                  <a:schemeClr val="tx1"/>
                </a:solidFill>
                <a:latin typeface="Arial Narrow"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100">
                <a:solidFill>
                  <a:schemeClr val="tx1"/>
                </a:solidFill>
                <a:latin typeface="Arial Narrow"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100">
                <a:solidFill>
                  <a:schemeClr val="tx1"/>
                </a:solidFill>
                <a:latin typeface="Arial Narrow"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100">
                <a:solidFill>
                  <a:schemeClr val="tx1"/>
                </a:solidFill>
                <a:latin typeface="Arial Narrow" panose="020B0604020202020204" pitchFamily="34" charset="0"/>
                <a:ea typeface="MS PGothic" panose="020B0600070205080204" pitchFamily="34" charset="-128"/>
              </a:defRPr>
            </a:lvl9pPr>
          </a:lstStyle>
          <a:p>
            <a:pPr algn="ctr">
              <a:spcBef>
                <a:spcPct val="50000"/>
              </a:spcBef>
            </a:pPr>
            <a:r>
              <a:rPr lang="en-US" altLang="en-US" sz="3300" b="1">
                <a:solidFill>
                  <a:schemeClr val="bg1"/>
                </a:solidFill>
              </a:rPr>
              <a:t>Methods</a:t>
            </a:r>
          </a:p>
        </p:txBody>
      </p:sp>
      <p:sp>
        <p:nvSpPr>
          <p:cNvPr id="7173" name="Text Box 120">
            <a:extLst>
              <a:ext uri="{FF2B5EF4-FFF2-40B4-BE49-F238E27FC236}">
                <a16:creationId xmlns:a16="http://schemas.microsoft.com/office/drawing/2014/main" id="{4D370EBE-D87F-013E-0CEC-062CF1929BA6}"/>
              </a:ext>
            </a:extLst>
          </p:cNvPr>
          <p:cNvSpPr txBox="1">
            <a:spLocks noChangeArrowheads="1"/>
          </p:cNvSpPr>
          <p:nvPr/>
        </p:nvSpPr>
        <p:spPr bwMode="auto">
          <a:xfrm>
            <a:off x="11820525" y="3741738"/>
            <a:ext cx="9439275" cy="588962"/>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lIns="65301" tIns="32648" rIns="65301" bIns="32648">
            <a:spAutoFit/>
          </a:bodyPr>
          <a:lstStyle>
            <a:lvl1pPr>
              <a:defRPr sz="2100">
                <a:solidFill>
                  <a:schemeClr val="tx1"/>
                </a:solidFill>
                <a:latin typeface="Arial Narrow" panose="020B0604020202020204" pitchFamily="34" charset="0"/>
                <a:ea typeface="MS PGothic" panose="020B0600070205080204" pitchFamily="34" charset="-128"/>
              </a:defRPr>
            </a:lvl1pPr>
            <a:lvl2pPr marL="742950" indent="-285750">
              <a:defRPr sz="2100">
                <a:solidFill>
                  <a:schemeClr val="tx1"/>
                </a:solidFill>
                <a:latin typeface="Arial Narrow" panose="020B0604020202020204" pitchFamily="34" charset="0"/>
                <a:ea typeface="MS PGothic" panose="020B0600070205080204" pitchFamily="34" charset="-128"/>
              </a:defRPr>
            </a:lvl2pPr>
            <a:lvl3pPr marL="1143000" indent="-228600">
              <a:defRPr sz="2100">
                <a:solidFill>
                  <a:schemeClr val="tx1"/>
                </a:solidFill>
                <a:latin typeface="Arial Narrow" panose="020B0604020202020204" pitchFamily="34" charset="0"/>
                <a:ea typeface="MS PGothic" panose="020B0600070205080204" pitchFamily="34" charset="-128"/>
              </a:defRPr>
            </a:lvl3pPr>
            <a:lvl4pPr marL="1600200" indent="-228600">
              <a:defRPr sz="2100">
                <a:solidFill>
                  <a:schemeClr val="tx1"/>
                </a:solidFill>
                <a:latin typeface="Arial Narrow" panose="020B0604020202020204" pitchFamily="34" charset="0"/>
                <a:ea typeface="MS PGothic" panose="020B0600070205080204" pitchFamily="34" charset="-128"/>
              </a:defRPr>
            </a:lvl4pPr>
            <a:lvl5pPr marL="2057400" indent="-228600">
              <a:defRPr sz="2100">
                <a:solidFill>
                  <a:schemeClr val="tx1"/>
                </a:solidFill>
                <a:latin typeface="Arial Narrow"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100">
                <a:solidFill>
                  <a:schemeClr val="tx1"/>
                </a:solidFill>
                <a:latin typeface="Arial Narrow"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100">
                <a:solidFill>
                  <a:schemeClr val="tx1"/>
                </a:solidFill>
                <a:latin typeface="Arial Narrow"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100">
                <a:solidFill>
                  <a:schemeClr val="tx1"/>
                </a:solidFill>
                <a:latin typeface="Arial Narrow"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100">
                <a:solidFill>
                  <a:schemeClr val="tx1"/>
                </a:solidFill>
                <a:latin typeface="Arial Narrow" panose="020B0604020202020204" pitchFamily="34" charset="0"/>
                <a:ea typeface="MS PGothic" panose="020B0600070205080204" pitchFamily="34" charset="-128"/>
              </a:defRPr>
            </a:lvl9pPr>
          </a:lstStyle>
          <a:p>
            <a:pPr algn="ctr">
              <a:spcBef>
                <a:spcPct val="50000"/>
              </a:spcBef>
            </a:pPr>
            <a:r>
              <a:rPr lang="en-US" altLang="en-US" sz="3400" b="1">
                <a:solidFill>
                  <a:schemeClr val="bg1"/>
                </a:solidFill>
              </a:rPr>
              <a:t>Results</a:t>
            </a:r>
          </a:p>
        </p:txBody>
      </p:sp>
      <p:sp>
        <p:nvSpPr>
          <p:cNvPr id="7174" name="Rectangle 259">
            <a:extLst>
              <a:ext uri="{FF2B5EF4-FFF2-40B4-BE49-F238E27FC236}">
                <a16:creationId xmlns:a16="http://schemas.microsoft.com/office/drawing/2014/main" id="{D008C267-094A-7B6C-5065-167C91094987}"/>
              </a:ext>
            </a:extLst>
          </p:cNvPr>
          <p:cNvSpPr>
            <a:spLocks noChangeArrowheads="1"/>
          </p:cNvSpPr>
          <p:nvPr/>
        </p:nvSpPr>
        <p:spPr bwMode="auto">
          <a:xfrm>
            <a:off x="688975" y="4694238"/>
            <a:ext cx="7226300" cy="323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spAutoFit/>
          </a:bodyPr>
          <a:lstStyle>
            <a:lvl1pPr>
              <a:defRPr sz="2100">
                <a:solidFill>
                  <a:schemeClr val="tx1"/>
                </a:solidFill>
                <a:latin typeface="Arial Narrow" panose="020B0604020202020204" pitchFamily="34" charset="0"/>
                <a:ea typeface="MS PGothic" panose="020B0600070205080204" pitchFamily="34" charset="-128"/>
              </a:defRPr>
            </a:lvl1pPr>
            <a:lvl2pPr marL="742950" indent="-285750">
              <a:defRPr sz="2100">
                <a:solidFill>
                  <a:schemeClr val="tx1"/>
                </a:solidFill>
                <a:latin typeface="Arial Narrow" panose="020B0604020202020204" pitchFamily="34" charset="0"/>
                <a:ea typeface="MS PGothic" panose="020B0600070205080204" pitchFamily="34" charset="-128"/>
              </a:defRPr>
            </a:lvl2pPr>
            <a:lvl3pPr marL="1143000" indent="-228600">
              <a:defRPr sz="2100">
                <a:solidFill>
                  <a:schemeClr val="tx1"/>
                </a:solidFill>
                <a:latin typeface="Arial Narrow" panose="020B0604020202020204" pitchFamily="34" charset="0"/>
                <a:ea typeface="MS PGothic" panose="020B0600070205080204" pitchFamily="34" charset="-128"/>
              </a:defRPr>
            </a:lvl3pPr>
            <a:lvl4pPr marL="1600200" indent="-228600">
              <a:defRPr sz="2100">
                <a:solidFill>
                  <a:schemeClr val="tx1"/>
                </a:solidFill>
                <a:latin typeface="Arial Narrow" panose="020B0604020202020204" pitchFamily="34" charset="0"/>
                <a:ea typeface="MS PGothic" panose="020B0600070205080204" pitchFamily="34" charset="-128"/>
              </a:defRPr>
            </a:lvl4pPr>
            <a:lvl5pPr marL="2057400" indent="-228600">
              <a:defRPr sz="2100">
                <a:solidFill>
                  <a:schemeClr val="tx1"/>
                </a:solidFill>
                <a:latin typeface="Arial Narrow"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100">
                <a:solidFill>
                  <a:schemeClr val="tx1"/>
                </a:solidFill>
                <a:latin typeface="Arial Narrow"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100">
                <a:solidFill>
                  <a:schemeClr val="tx1"/>
                </a:solidFill>
                <a:latin typeface="Arial Narrow"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100">
                <a:solidFill>
                  <a:schemeClr val="tx1"/>
                </a:solidFill>
                <a:latin typeface="Arial Narrow"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100">
                <a:solidFill>
                  <a:schemeClr val="tx1"/>
                </a:solidFill>
                <a:latin typeface="Arial Narrow" panose="020B0604020202020204" pitchFamily="34" charset="0"/>
                <a:ea typeface="MS PGothic" panose="020B0600070205080204" pitchFamily="34" charset="-128"/>
              </a:defRPr>
            </a:lvl9pPr>
          </a:lstStyle>
          <a:p>
            <a:pPr algn="ctr" eaLnBrk="1" hangingPunct="1"/>
            <a:r>
              <a:rPr lang="en-US" altLang="en-US"/>
              <a:t> </a:t>
            </a:r>
          </a:p>
        </p:txBody>
      </p:sp>
      <p:sp>
        <p:nvSpPr>
          <p:cNvPr id="7175" name="Rectangle 515">
            <a:extLst>
              <a:ext uri="{FF2B5EF4-FFF2-40B4-BE49-F238E27FC236}">
                <a16:creationId xmlns:a16="http://schemas.microsoft.com/office/drawing/2014/main" id="{387F7355-3E61-F412-1153-7E91FFDEF59B}"/>
              </a:ext>
            </a:extLst>
          </p:cNvPr>
          <p:cNvSpPr>
            <a:spLocks noChangeArrowheads="1"/>
          </p:cNvSpPr>
          <p:nvPr/>
        </p:nvSpPr>
        <p:spPr bwMode="auto">
          <a:xfrm>
            <a:off x="24996775" y="4425950"/>
            <a:ext cx="7493000" cy="866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5311" tIns="32656" rIns="65311" bIns="32656">
            <a:spAutoFit/>
          </a:bodyPr>
          <a:lstStyle>
            <a:lvl1pPr marL="342900" indent="-342900" defTabSz="776288">
              <a:defRPr sz="2100">
                <a:solidFill>
                  <a:schemeClr val="tx1"/>
                </a:solidFill>
                <a:latin typeface="Arial Narrow" panose="020B0604020202020204" pitchFamily="34" charset="0"/>
                <a:ea typeface="MS PGothic" panose="020B0600070205080204" pitchFamily="34" charset="-128"/>
              </a:defRPr>
            </a:lvl1pPr>
            <a:lvl2pPr defTabSz="776288">
              <a:defRPr sz="2100">
                <a:solidFill>
                  <a:schemeClr val="tx1"/>
                </a:solidFill>
                <a:latin typeface="Arial Narrow" panose="020B0604020202020204" pitchFamily="34" charset="0"/>
                <a:ea typeface="MS PGothic" panose="020B0600070205080204" pitchFamily="34" charset="-128"/>
              </a:defRPr>
            </a:lvl2pPr>
            <a:lvl3pPr defTabSz="776288">
              <a:defRPr sz="2100">
                <a:solidFill>
                  <a:schemeClr val="tx1"/>
                </a:solidFill>
                <a:latin typeface="Arial Narrow" panose="020B0604020202020204" pitchFamily="34" charset="0"/>
                <a:ea typeface="MS PGothic" panose="020B0600070205080204" pitchFamily="34" charset="-128"/>
              </a:defRPr>
            </a:lvl3pPr>
            <a:lvl4pPr marL="1600200" indent="-228600" defTabSz="776288">
              <a:defRPr sz="2100">
                <a:solidFill>
                  <a:schemeClr val="tx1"/>
                </a:solidFill>
                <a:latin typeface="Arial Narrow" panose="020B0604020202020204" pitchFamily="34" charset="0"/>
                <a:ea typeface="MS PGothic" panose="020B0600070205080204" pitchFamily="34" charset="-128"/>
              </a:defRPr>
            </a:lvl4pPr>
            <a:lvl5pPr marL="2057400" indent="-228600" defTabSz="776288">
              <a:defRPr sz="2100">
                <a:solidFill>
                  <a:schemeClr val="tx1"/>
                </a:solidFill>
                <a:latin typeface="Arial Narrow" panose="020B0604020202020204" pitchFamily="34" charset="0"/>
                <a:ea typeface="MS PGothic" panose="020B0600070205080204" pitchFamily="34" charset="-128"/>
              </a:defRPr>
            </a:lvl5pPr>
            <a:lvl6pPr marL="2514600" indent="-228600" defTabSz="776288" eaLnBrk="0" fontAlgn="base" hangingPunct="0">
              <a:spcBef>
                <a:spcPct val="0"/>
              </a:spcBef>
              <a:spcAft>
                <a:spcPct val="0"/>
              </a:spcAft>
              <a:defRPr sz="2100">
                <a:solidFill>
                  <a:schemeClr val="tx1"/>
                </a:solidFill>
                <a:latin typeface="Arial Narrow" panose="020B0604020202020204" pitchFamily="34" charset="0"/>
                <a:ea typeface="MS PGothic" panose="020B0600070205080204" pitchFamily="34" charset="-128"/>
              </a:defRPr>
            </a:lvl6pPr>
            <a:lvl7pPr marL="2971800" indent="-228600" defTabSz="776288" eaLnBrk="0" fontAlgn="base" hangingPunct="0">
              <a:spcBef>
                <a:spcPct val="0"/>
              </a:spcBef>
              <a:spcAft>
                <a:spcPct val="0"/>
              </a:spcAft>
              <a:defRPr sz="2100">
                <a:solidFill>
                  <a:schemeClr val="tx1"/>
                </a:solidFill>
                <a:latin typeface="Arial Narrow" panose="020B0604020202020204" pitchFamily="34" charset="0"/>
                <a:ea typeface="MS PGothic" panose="020B0600070205080204" pitchFamily="34" charset="-128"/>
              </a:defRPr>
            </a:lvl7pPr>
            <a:lvl8pPr marL="3429000" indent="-228600" defTabSz="776288" eaLnBrk="0" fontAlgn="base" hangingPunct="0">
              <a:spcBef>
                <a:spcPct val="0"/>
              </a:spcBef>
              <a:spcAft>
                <a:spcPct val="0"/>
              </a:spcAft>
              <a:defRPr sz="2100">
                <a:solidFill>
                  <a:schemeClr val="tx1"/>
                </a:solidFill>
                <a:latin typeface="Arial Narrow" panose="020B0604020202020204" pitchFamily="34" charset="0"/>
                <a:ea typeface="MS PGothic" panose="020B0600070205080204" pitchFamily="34" charset="-128"/>
              </a:defRPr>
            </a:lvl8pPr>
            <a:lvl9pPr marL="3886200" indent="-228600" defTabSz="776288" eaLnBrk="0" fontAlgn="base" hangingPunct="0">
              <a:spcBef>
                <a:spcPct val="0"/>
              </a:spcBef>
              <a:spcAft>
                <a:spcPct val="0"/>
              </a:spcAft>
              <a:defRPr sz="2100">
                <a:solidFill>
                  <a:schemeClr val="tx1"/>
                </a:solidFill>
                <a:latin typeface="Arial Narrow" panose="020B0604020202020204" pitchFamily="34" charset="0"/>
                <a:ea typeface="MS PGothic" panose="020B0600070205080204" pitchFamily="34" charset="-128"/>
              </a:defRPr>
            </a:lvl9pPr>
          </a:lstStyle>
          <a:p>
            <a:pPr lvl="1" indent="0" eaLnBrk="1" hangingPunct="1"/>
            <a:endParaRPr lang="en-US" altLang="en-US" sz="2600" b="1"/>
          </a:p>
          <a:p>
            <a:pPr lvl="2" indent="0" eaLnBrk="1" hangingPunct="1"/>
            <a:endParaRPr lang="en-US" altLang="en-US" sz="2600"/>
          </a:p>
        </p:txBody>
      </p:sp>
      <p:sp>
        <p:nvSpPr>
          <p:cNvPr id="7176" name="Text Box 763">
            <a:extLst>
              <a:ext uri="{FF2B5EF4-FFF2-40B4-BE49-F238E27FC236}">
                <a16:creationId xmlns:a16="http://schemas.microsoft.com/office/drawing/2014/main" id="{57B315BC-E56C-7087-E7C4-6FAD7BDF5895}"/>
              </a:ext>
            </a:extLst>
          </p:cNvPr>
          <p:cNvSpPr txBox="1">
            <a:spLocks noChangeArrowheads="1"/>
          </p:cNvSpPr>
          <p:nvPr/>
        </p:nvSpPr>
        <p:spPr bwMode="auto">
          <a:xfrm>
            <a:off x="650875" y="20413663"/>
            <a:ext cx="7058025" cy="1125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26124" tIns="26124" rIns="26124" bIns="26124"/>
          <a:lstStyle>
            <a:lvl1pPr defTabSz="3133725">
              <a:defRPr sz="2100">
                <a:solidFill>
                  <a:schemeClr val="tx1"/>
                </a:solidFill>
                <a:latin typeface="Arial Narrow" panose="020B0604020202020204" pitchFamily="34" charset="0"/>
                <a:ea typeface="MS PGothic" panose="020B0600070205080204" pitchFamily="34" charset="-128"/>
              </a:defRPr>
            </a:lvl1pPr>
            <a:lvl2pPr marL="742950" indent="-285750" defTabSz="3133725">
              <a:defRPr sz="2100">
                <a:solidFill>
                  <a:schemeClr val="tx1"/>
                </a:solidFill>
                <a:latin typeface="Arial Narrow" panose="020B0604020202020204" pitchFamily="34" charset="0"/>
                <a:ea typeface="MS PGothic" panose="020B0600070205080204" pitchFamily="34" charset="-128"/>
              </a:defRPr>
            </a:lvl2pPr>
            <a:lvl3pPr marL="1143000" indent="-228600" defTabSz="3133725">
              <a:defRPr sz="2100">
                <a:solidFill>
                  <a:schemeClr val="tx1"/>
                </a:solidFill>
                <a:latin typeface="Arial Narrow" panose="020B0604020202020204" pitchFamily="34" charset="0"/>
                <a:ea typeface="MS PGothic" panose="020B0600070205080204" pitchFamily="34" charset="-128"/>
              </a:defRPr>
            </a:lvl3pPr>
            <a:lvl4pPr marL="1600200" indent="-228600" defTabSz="3133725">
              <a:defRPr sz="2100">
                <a:solidFill>
                  <a:schemeClr val="tx1"/>
                </a:solidFill>
                <a:latin typeface="Arial Narrow" panose="020B0604020202020204" pitchFamily="34" charset="0"/>
                <a:ea typeface="MS PGothic" panose="020B0600070205080204" pitchFamily="34" charset="-128"/>
              </a:defRPr>
            </a:lvl4pPr>
            <a:lvl5pPr marL="2057400" indent="-228600" defTabSz="3133725">
              <a:defRPr sz="2100">
                <a:solidFill>
                  <a:schemeClr val="tx1"/>
                </a:solidFill>
                <a:latin typeface="Arial Narrow" panose="020B0604020202020204" pitchFamily="34" charset="0"/>
                <a:ea typeface="MS PGothic" panose="020B0600070205080204" pitchFamily="34" charset="-128"/>
              </a:defRPr>
            </a:lvl5pPr>
            <a:lvl6pPr marL="2514600" indent="-228600" defTabSz="3133725" eaLnBrk="0" fontAlgn="base" hangingPunct="0">
              <a:spcBef>
                <a:spcPct val="0"/>
              </a:spcBef>
              <a:spcAft>
                <a:spcPct val="0"/>
              </a:spcAft>
              <a:defRPr sz="2100">
                <a:solidFill>
                  <a:schemeClr val="tx1"/>
                </a:solidFill>
                <a:latin typeface="Arial Narrow" panose="020B0604020202020204" pitchFamily="34" charset="0"/>
                <a:ea typeface="MS PGothic" panose="020B0600070205080204" pitchFamily="34" charset="-128"/>
              </a:defRPr>
            </a:lvl6pPr>
            <a:lvl7pPr marL="2971800" indent="-228600" defTabSz="3133725" eaLnBrk="0" fontAlgn="base" hangingPunct="0">
              <a:spcBef>
                <a:spcPct val="0"/>
              </a:spcBef>
              <a:spcAft>
                <a:spcPct val="0"/>
              </a:spcAft>
              <a:defRPr sz="2100">
                <a:solidFill>
                  <a:schemeClr val="tx1"/>
                </a:solidFill>
                <a:latin typeface="Arial Narrow" panose="020B0604020202020204" pitchFamily="34" charset="0"/>
                <a:ea typeface="MS PGothic" panose="020B0600070205080204" pitchFamily="34" charset="-128"/>
              </a:defRPr>
            </a:lvl7pPr>
            <a:lvl8pPr marL="3429000" indent="-228600" defTabSz="3133725" eaLnBrk="0" fontAlgn="base" hangingPunct="0">
              <a:spcBef>
                <a:spcPct val="0"/>
              </a:spcBef>
              <a:spcAft>
                <a:spcPct val="0"/>
              </a:spcAft>
              <a:defRPr sz="2100">
                <a:solidFill>
                  <a:schemeClr val="tx1"/>
                </a:solidFill>
                <a:latin typeface="Arial Narrow" panose="020B0604020202020204" pitchFamily="34" charset="0"/>
                <a:ea typeface="MS PGothic" panose="020B0600070205080204" pitchFamily="34" charset="-128"/>
              </a:defRPr>
            </a:lvl8pPr>
            <a:lvl9pPr marL="3886200" indent="-228600" defTabSz="3133725" eaLnBrk="0" fontAlgn="base" hangingPunct="0">
              <a:spcBef>
                <a:spcPct val="0"/>
              </a:spcBef>
              <a:spcAft>
                <a:spcPct val="0"/>
              </a:spcAft>
              <a:defRPr sz="2100">
                <a:solidFill>
                  <a:schemeClr val="tx1"/>
                </a:solidFill>
                <a:latin typeface="Arial Narrow" panose="020B0604020202020204" pitchFamily="34" charset="0"/>
                <a:ea typeface="MS PGothic" panose="020B0600070205080204" pitchFamily="34" charset="-128"/>
              </a:defRPr>
            </a:lvl9pPr>
          </a:lstStyle>
          <a:p>
            <a:pPr eaLnBrk="1" hangingPunct="1"/>
            <a:endParaRPr lang="en-US" altLang="en-US" sz="1400">
              <a:solidFill>
                <a:srgbClr val="000000"/>
              </a:solidFill>
              <a:latin typeface="Times New Roman" panose="02020603050405020304" pitchFamily="18" charset="0"/>
            </a:endParaRPr>
          </a:p>
          <a:p>
            <a:pPr eaLnBrk="1" hangingPunct="1"/>
            <a:r>
              <a:rPr lang="en-US" altLang="en-US" sz="1400">
                <a:solidFill>
                  <a:srgbClr val="000000"/>
                </a:solidFill>
                <a:latin typeface="Times New Roman" panose="02020603050405020304" pitchFamily="18" charset="0"/>
              </a:rPr>
              <a:t>	</a:t>
            </a:r>
            <a:r>
              <a:rPr lang="en-US" altLang="en-US" sz="900">
                <a:solidFill>
                  <a:srgbClr val="000000"/>
                </a:solidFill>
                <a:latin typeface="Times New Roman" panose="02020603050405020304" pitchFamily="18" charset="0"/>
              </a:rPr>
              <a:t>   </a:t>
            </a:r>
            <a:endParaRPr lang="en-US" altLang="en-US"/>
          </a:p>
        </p:txBody>
      </p:sp>
      <p:sp>
        <p:nvSpPr>
          <p:cNvPr id="7177" name="Text Box 771">
            <a:extLst>
              <a:ext uri="{FF2B5EF4-FFF2-40B4-BE49-F238E27FC236}">
                <a16:creationId xmlns:a16="http://schemas.microsoft.com/office/drawing/2014/main" id="{837CCBEC-0942-4F4B-1769-F1BEDEB2BCEC}"/>
              </a:ext>
            </a:extLst>
          </p:cNvPr>
          <p:cNvSpPr txBox="1">
            <a:spLocks noChangeArrowheads="1"/>
          </p:cNvSpPr>
          <p:nvPr/>
        </p:nvSpPr>
        <p:spPr bwMode="auto">
          <a:xfrm>
            <a:off x="2085975" y="17994313"/>
            <a:ext cx="1685925"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26124" tIns="26124" rIns="26124" bIns="26124"/>
          <a:lstStyle>
            <a:lvl1pPr defTabSz="3133725">
              <a:defRPr sz="2100">
                <a:solidFill>
                  <a:schemeClr val="tx1"/>
                </a:solidFill>
                <a:latin typeface="Arial Narrow" panose="020B0604020202020204" pitchFamily="34" charset="0"/>
                <a:ea typeface="MS PGothic" panose="020B0600070205080204" pitchFamily="34" charset="-128"/>
              </a:defRPr>
            </a:lvl1pPr>
            <a:lvl2pPr marL="742950" indent="-285750" defTabSz="3133725">
              <a:defRPr sz="2100">
                <a:solidFill>
                  <a:schemeClr val="tx1"/>
                </a:solidFill>
                <a:latin typeface="Arial Narrow" panose="020B0604020202020204" pitchFamily="34" charset="0"/>
                <a:ea typeface="MS PGothic" panose="020B0600070205080204" pitchFamily="34" charset="-128"/>
              </a:defRPr>
            </a:lvl2pPr>
            <a:lvl3pPr marL="1143000" indent="-228600" defTabSz="3133725">
              <a:defRPr sz="2100">
                <a:solidFill>
                  <a:schemeClr val="tx1"/>
                </a:solidFill>
                <a:latin typeface="Arial Narrow" panose="020B0604020202020204" pitchFamily="34" charset="0"/>
                <a:ea typeface="MS PGothic" panose="020B0600070205080204" pitchFamily="34" charset="-128"/>
              </a:defRPr>
            </a:lvl3pPr>
            <a:lvl4pPr marL="1600200" indent="-228600" defTabSz="3133725">
              <a:defRPr sz="2100">
                <a:solidFill>
                  <a:schemeClr val="tx1"/>
                </a:solidFill>
                <a:latin typeface="Arial Narrow" panose="020B0604020202020204" pitchFamily="34" charset="0"/>
                <a:ea typeface="MS PGothic" panose="020B0600070205080204" pitchFamily="34" charset="-128"/>
              </a:defRPr>
            </a:lvl4pPr>
            <a:lvl5pPr marL="2057400" indent="-228600" defTabSz="3133725">
              <a:defRPr sz="2100">
                <a:solidFill>
                  <a:schemeClr val="tx1"/>
                </a:solidFill>
                <a:latin typeface="Arial Narrow" panose="020B0604020202020204" pitchFamily="34" charset="0"/>
                <a:ea typeface="MS PGothic" panose="020B0600070205080204" pitchFamily="34" charset="-128"/>
              </a:defRPr>
            </a:lvl5pPr>
            <a:lvl6pPr marL="2514600" indent="-228600" defTabSz="3133725" eaLnBrk="0" fontAlgn="base" hangingPunct="0">
              <a:spcBef>
                <a:spcPct val="0"/>
              </a:spcBef>
              <a:spcAft>
                <a:spcPct val="0"/>
              </a:spcAft>
              <a:defRPr sz="2100">
                <a:solidFill>
                  <a:schemeClr val="tx1"/>
                </a:solidFill>
                <a:latin typeface="Arial Narrow" panose="020B0604020202020204" pitchFamily="34" charset="0"/>
                <a:ea typeface="MS PGothic" panose="020B0600070205080204" pitchFamily="34" charset="-128"/>
              </a:defRPr>
            </a:lvl6pPr>
            <a:lvl7pPr marL="2971800" indent="-228600" defTabSz="3133725" eaLnBrk="0" fontAlgn="base" hangingPunct="0">
              <a:spcBef>
                <a:spcPct val="0"/>
              </a:spcBef>
              <a:spcAft>
                <a:spcPct val="0"/>
              </a:spcAft>
              <a:defRPr sz="2100">
                <a:solidFill>
                  <a:schemeClr val="tx1"/>
                </a:solidFill>
                <a:latin typeface="Arial Narrow" panose="020B0604020202020204" pitchFamily="34" charset="0"/>
                <a:ea typeface="MS PGothic" panose="020B0600070205080204" pitchFamily="34" charset="-128"/>
              </a:defRPr>
            </a:lvl7pPr>
            <a:lvl8pPr marL="3429000" indent="-228600" defTabSz="3133725" eaLnBrk="0" fontAlgn="base" hangingPunct="0">
              <a:spcBef>
                <a:spcPct val="0"/>
              </a:spcBef>
              <a:spcAft>
                <a:spcPct val="0"/>
              </a:spcAft>
              <a:defRPr sz="2100">
                <a:solidFill>
                  <a:schemeClr val="tx1"/>
                </a:solidFill>
                <a:latin typeface="Arial Narrow" panose="020B0604020202020204" pitchFamily="34" charset="0"/>
                <a:ea typeface="MS PGothic" panose="020B0600070205080204" pitchFamily="34" charset="-128"/>
              </a:defRPr>
            </a:lvl8pPr>
            <a:lvl9pPr marL="3886200" indent="-228600" defTabSz="3133725" eaLnBrk="0" fontAlgn="base" hangingPunct="0">
              <a:spcBef>
                <a:spcPct val="0"/>
              </a:spcBef>
              <a:spcAft>
                <a:spcPct val="0"/>
              </a:spcAft>
              <a:defRPr sz="2100">
                <a:solidFill>
                  <a:schemeClr val="tx1"/>
                </a:solidFill>
                <a:latin typeface="Arial Narrow" panose="020B0604020202020204" pitchFamily="34" charset="0"/>
                <a:ea typeface="MS PGothic" panose="020B0600070205080204" pitchFamily="34" charset="-128"/>
              </a:defRPr>
            </a:lvl9pPr>
          </a:lstStyle>
          <a:p>
            <a:pPr algn="ctr" eaLnBrk="1" hangingPunct="1"/>
            <a:endParaRPr lang="en-US" altLang="en-US" sz="2600" b="1"/>
          </a:p>
        </p:txBody>
      </p:sp>
      <p:pic>
        <p:nvPicPr>
          <p:cNvPr id="7178" name="Picture 135">
            <a:extLst>
              <a:ext uri="{FF2B5EF4-FFF2-40B4-BE49-F238E27FC236}">
                <a16:creationId xmlns:a16="http://schemas.microsoft.com/office/drawing/2014/main" id="{49599A98-86E0-F26B-B687-75565F3FFFF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03324" y="582613"/>
            <a:ext cx="2568575" cy="2947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79" name="TextBox 23">
            <a:extLst>
              <a:ext uri="{FF2B5EF4-FFF2-40B4-BE49-F238E27FC236}">
                <a16:creationId xmlns:a16="http://schemas.microsoft.com/office/drawing/2014/main" id="{5C173C59-18C2-95D4-9B19-F389EF4140E4}"/>
              </a:ext>
            </a:extLst>
          </p:cNvPr>
          <p:cNvSpPr txBox="1">
            <a:spLocks noChangeArrowheads="1"/>
          </p:cNvSpPr>
          <p:nvPr/>
        </p:nvSpPr>
        <p:spPr bwMode="auto">
          <a:xfrm>
            <a:off x="3321050" y="491066"/>
            <a:ext cx="26003250" cy="41329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30622" tIns="65311" rIns="130622" bIns="65311">
            <a:spAutoFit/>
          </a:bodyPr>
          <a:lstStyle>
            <a:lvl1pPr>
              <a:defRPr sz="2100">
                <a:solidFill>
                  <a:schemeClr val="tx1"/>
                </a:solidFill>
                <a:latin typeface="Arial Narrow" panose="020B0604020202020204" pitchFamily="34" charset="0"/>
                <a:ea typeface="MS PGothic" panose="020B0600070205080204" pitchFamily="34" charset="-128"/>
              </a:defRPr>
            </a:lvl1pPr>
            <a:lvl2pPr marL="742950" indent="-285750">
              <a:defRPr sz="2100">
                <a:solidFill>
                  <a:schemeClr val="tx1"/>
                </a:solidFill>
                <a:latin typeface="Arial Narrow" panose="020B0604020202020204" pitchFamily="34" charset="0"/>
                <a:ea typeface="MS PGothic" panose="020B0600070205080204" pitchFamily="34" charset="-128"/>
              </a:defRPr>
            </a:lvl2pPr>
            <a:lvl3pPr marL="1143000" indent="-228600">
              <a:defRPr sz="2100">
                <a:solidFill>
                  <a:schemeClr val="tx1"/>
                </a:solidFill>
                <a:latin typeface="Arial Narrow" panose="020B0604020202020204" pitchFamily="34" charset="0"/>
                <a:ea typeface="MS PGothic" panose="020B0600070205080204" pitchFamily="34" charset="-128"/>
              </a:defRPr>
            </a:lvl3pPr>
            <a:lvl4pPr marL="1600200" indent="-228600">
              <a:defRPr sz="2100">
                <a:solidFill>
                  <a:schemeClr val="tx1"/>
                </a:solidFill>
                <a:latin typeface="Arial Narrow" panose="020B0604020202020204" pitchFamily="34" charset="0"/>
                <a:ea typeface="MS PGothic" panose="020B0600070205080204" pitchFamily="34" charset="-128"/>
              </a:defRPr>
            </a:lvl4pPr>
            <a:lvl5pPr marL="2057400" indent="-228600">
              <a:defRPr sz="2100">
                <a:solidFill>
                  <a:schemeClr val="tx1"/>
                </a:solidFill>
                <a:latin typeface="Arial Narrow"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100">
                <a:solidFill>
                  <a:schemeClr val="tx1"/>
                </a:solidFill>
                <a:latin typeface="Arial Narrow"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100">
                <a:solidFill>
                  <a:schemeClr val="tx1"/>
                </a:solidFill>
                <a:latin typeface="Arial Narrow"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100">
                <a:solidFill>
                  <a:schemeClr val="tx1"/>
                </a:solidFill>
                <a:latin typeface="Arial Narrow"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100">
                <a:solidFill>
                  <a:schemeClr val="tx1"/>
                </a:solidFill>
                <a:latin typeface="Arial Narrow" panose="020B0604020202020204" pitchFamily="34" charset="0"/>
                <a:ea typeface="MS PGothic" panose="020B0600070205080204" pitchFamily="34" charset="-128"/>
              </a:defRPr>
            </a:lvl9pPr>
          </a:lstStyle>
          <a:p>
            <a:pPr algn="ctr" eaLnBrk="1" hangingPunct="1"/>
            <a:r>
              <a:rPr lang="en-US" altLang="en-US" sz="7200">
                <a:latin typeface="Helvetica" pitchFamily="2" charset="0"/>
              </a:rPr>
              <a:t>Examining the Effect of Financial Strain on GPA in College Students</a:t>
            </a:r>
          </a:p>
          <a:p>
            <a:pPr algn="ctr" eaLnBrk="1" hangingPunct="1"/>
            <a:r>
              <a:rPr lang="en-US" altLang="en-US" sz="4000">
                <a:latin typeface="Helvetica" pitchFamily="2" charset="0"/>
              </a:rPr>
              <a:t>Dayanara Sanchez-Nunez</a:t>
            </a:r>
          </a:p>
          <a:p>
            <a:pPr algn="ctr" eaLnBrk="1" hangingPunct="1"/>
            <a:endParaRPr lang="en-US" altLang="en-US" sz="7200">
              <a:latin typeface="Helvetica" pitchFamily="2" charset="0"/>
            </a:endParaRPr>
          </a:p>
        </p:txBody>
      </p:sp>
      <p:sp>
        <p:nvSpPr>
          <p:cNvPr id="7180" name="TextBox 1">
            <a:extLst>
              <a:ext uri="{FF2B5EF4-FFF2-40B4-BE49-F238E27FC236}">
                <a16:creationId xmlns:a16="http://schemas.microsoft.com/office/drawing/2014/main" id="{AA3B1CC3-F924-34CB-0732-7918E33CE55B}"/>
              </a:ext>
            </a:extLst>
          </p:cNvPr>
          <p:cNvSpPr txBox="1">
            <a:spLocks noChangeArrowheads="1"/>
          </p:cNvSpPr>
          <p:nvPr/>
        </p:nvSpPr>
        <p:spPr bwMode="auto">
          <a:xfrm>
            <a:off x="105094" y="4495800"/>
            <a:ext cx="10407651" cy="93256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42900" indent="-342900">
              <a:defRPr sz="2100">
                <a:solidFill>
                  <a:schemeClr val="tx1"/>
                </a:solidFill>
                <a:latin typeface="Arial Narrow" panose="020B0604020202020204" pitchFamily="34" charset="0"/>
                <a:ea typeface="MS PGothic" panose="020B0600070205080204" pitchFamily="34" charset="-128"/>
              </a:defRPr>
            </a:lvl1pPr>
            <a:lvl2pPr indent="-53975">
              <a:defRPr sz="2100">
                <a:solidFill>
                  <a:schemeClr val="tx1"/>
                </a:solidFill>
                <a:latin typeface="Arial Narrow" panose="020B0604020202020204" pitchFamily="34" charset="0"/>
                <a:ea typeface="MS PGothic" panose="020B0600070205080204" pitchFamily="34" charset="-128"/>
              </a:defRPr>
            </a:lvl2pPr>
            <a:lvl3pPr marL="1143000" indent="-228600">
              <a:defRPr sz="2100">
                <a:solidFill>
                  <a:schemeClr val="tx1"/>
                </a:solidFill>
                <a:latin typeface="Arial Narrow" panose="020B0604020202020204" pitchFamily="34" charset="0"/>
                <a:ea typeface="MS PGothic" panose="020B0600070205080204" pitchFamily="34" charset="-128"/>
              </a:defRPr>
            </a:lvl3pPr>
            <a:lvl4pPr marL="1600200" indent="-228600">
              <a:defRPr sz="2100">
                <a:solidFill>
                  <a:schemeClr val="tx1"/>
                </a:solidFill>
                <a:latin typeface="Arial Narrow" panose="020B0604020202020204" pitchFamily="34" charset="0"/>
                <a:ea typeface="MS PGothic" panose="020B0600070205080204" pitchFamily="34" charset="-128"/>
              </a:defRPr>
            </a:lvl4pPr>
            <a:lvl5pPr marL="2057400" indent="-228600">
              <a:defRPr sz="2100">
                <a:solidFill>
                  <a:schemeClr val="tx1"/>
                </a:solidFill>
                <a:latin typeface="Arial Narrow"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100">
                <a:solidFill>
                  <a:schemeClr val="tx1"/>
                </a:solidFill>
                <a:latin typeface="Arial Narrow"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100">
                <a:solidFill>
                  <a:schemeClr val="tx1"/>
                </a:solidFill>
                <a:latin typeface="Arial Narrow"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100">
                <a:solidFill>
                  <a:schemeClr val="tx1"/>
                </a:solidFill>
                <a:latin typeface="Arial Narrow"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100">
                <a:solidFill>
                  <a:schemeClr val="tx1"/>
                </a:solidFill>
                <a:latin typeface="Arial Narrow" panose="020B0604020202020204" pitchFamily="34" charset="0"/>
                <a:ea typeface="MS PGothic" panose="020B0600070205080204" pitchFamily="34" charset="-128"/>
              </a:defRPr>
            </a:lvl9pPr>
          </a:lstStyle>
          <a:p>
            <a:pPr lvl="1"/>
            <a:r>
              <a:rPr lang="en-US" altLang="en-US" sz="3000">
                <a:cs typeface="Arial" panose="020B0604020202020204" pitchFamily="34" charset="0"/>
              </a:rPr>
              <a:t> </a:t>
            </a:r>
            <a:r>
              <a:rPr lang="en-US" sz="3000">
                <a:effectLst/>
                <a:latin typeface="Helvetica" pitchFamily="2" charset="0"/>
                <a:ea typeface="Calibri" panose="020F0502020204030204" pitchFamily="34" charset="0"/>
              </a:rPr>
              <a:t>Public universities, which were originally meant to serve low-income students by using state funding and taxpayer dollars, are no longer as accessible to these populations as was once promised (Marshall, 2019).</a:t>
            </a:r>
            <a:r>
              <a:rPr lang="en-US" sz="3000">
                <a:latin typeface="Helvetica" pitchFamily="2" charset="0"/>
                <a:ea typeface="Calibri" panose="020F0502020204030204" pitchFamily="34" charset="0"/>
              </a:rPr>
              <a:t> </a:t>
            </a:r>
            <a:r>
              <a:rPr lang="en-US" sz="3000">
                <a:effectLst/>
                <a:latin typeface="Helvetica" pitchFamily="2" charset="0"/>
                <a:ea typeface="Calibri" panose="020F0502020204030204" pitchFamily="34" charset="0"/>
              </a:rPr>
              <a:t>The problem to be addressed in this study is the lack of attention to financial stress among college students. In the spring issue of the National College Health Assessment, it was found that over 75% of students surveyed experienced moderate to high financial stress (ACHA, 2023). Those that most often experience financial stress in college are less likely to continue their education than those are who are better off financially (Moore et al., 2021</a:t>
            </a:r>
            <a:r>
              <a:rPr lang="en-US" sz="3000">
                <a:latin typeface="Helvetica" pitchFamily="2" charset="0"/>
                <a:ea typeface="Calibri" panose="020F0502020204030204" pitchFamily="34" charset="0"/>
              </a:rPr>
              <a:t>).</a:t>
            </a:r>
            <a:endParaRPr lang="en-US" altLang="en-US" sz="3000">
              <a:latin typeface="Helvetica" pitchFamily="2" charset="0"/>
              <a:cs typeface="Arial" panose="020B0604020202020204" pitchFamily="34" charset="0"/>
            </a:endParaRPr>
          </a:p>
          <a:p>
            <a:pPr lvl="1"/>
            <a:endParaRPr lang="en-US" altLang="en-US" sz="3000">
              <a:latin typeface="Helvetica" pitchFamily="2" charset="0"/>
              <a:cs typeface="Arial" panose="020B0604020202020204" pitchFamily="34" charset="0"/>
            </a:endParaRPr>
          </a:p>
          <a:p>
            <a:pPr lvl="1"/>
            <a:r>
              <a:rPr lang="en-US" sz="3000" kern="100">
                <a:effectLst/>
                <a:latin typeface="Helvetica" pitchFamily="2" charset="0"/>
                <a:ea typeface="Calibri" panose="020F0502020204030204" pitchFamily="34" charset="0"/>
                <a:cs typeface="Calibri" panose="020F0502020204030204" pitchFamily="34" charset="0"/>
              </a:rPr>
              <a:t>The purpose of this study was to examine the effect of financial strain on a college student’s GPA. The study had two aims: 1) to assess financial stress, including loans and the ability to pay for college, impact academic performance and 2) examine causes of financial strain including aid and loans.</a:t>
            </a:r>
            <a:endParaRPr lang="en-US" sz="3000" kern="100">
              <a:effectLst/>
              <a:latin typeface="Helvetica" pitchFamily="2" charset="0"/>
              <a:ea typeface="Calibri" panose="020F0502020204030204" pitchFamily="34" charset="0"/>
              <a:cs typeface="Times New Roman" panose="02020603050405020304" pitchFamily="18" charset="0"/>
            </a:endParaRPr>
          </a:p>
          <a:p>
            <a:pPr lvl="1"/>
            <a:endParaRPr lang="en-US" altLang="en-US" sz="3000">
              <a:cs typeface="Arial" panose="020B0604020202020204" pitchFamily="34" charset="0"/>
            </a:endParaRPr>
          </a:p>
        </p:txBody>
      </p:sp>
      <p:sp>
        <p:nvSpPr>
          <p:cNvPr id="7181" name="TextBox 3">
            <a:extLst>
              <a:ext uri="{FF2B5EF4-FFF2-40B4-BE49-F238E27FC236}">
                <a16:creationId xmlns:a16="http://schemas.microsoft.com/office/drawing/2014/main" id="{5C4A40EE-9263-5D59-0FF7-A9C0189C5C77}"/>
              </a:ext>
            </a:extLst>
          </p:cNvPr>
          <p:cNvSpPr txBox="1">
            <a:spLocks noChangeArrowheads="1"/>
          </p:cNvSpPr>
          <p:nvPr/>
        </p:nvSpPr>
        <p:spPr bwMode="auto">
          <a:xfrm>
            <a:off x="428626" y="13927375"/>
            <a:ext cx="9401174" cy="8402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42900" indent="-342900">
              <a:defRPr sz="2100">
                <a:solidFill>
                  <a:schemeClr val="tx1"/>
                </a:solidFill>
                <a:latin typeface="Arial Narrow" panose="020B0604020202020204" pitchFamily="34" charset="0"/>
                <a:ea typeface="MS PGothic" panose="020B0600070205080204" pitchFamily="34" charset="-128"/>
              </a:defRPr>
            </a:lvl1pPr>
            <a:lvl2pPr indent="-53975">
              <a:defRPr sz="2100">
                <a:solidFill>
                  <a:schemeClr val="tx1"/>
                </a:solidFill>
                <a:latin typeface="Arial Narrow" panose="020B0604020202020204" pitchFamily="34" charset="0"/>
                <a:ea typeface="MS PGothic" panose="020B0600070205080204" pitchFamily="34" charset="-128"/>
              </a:defRPr>
            </a:lvl2pPr>
            <a:lvl3pPr marL="1143000" indent="-228600">
              <a:defRPr sz="2100">
                <a:solidFill>
                  <a:schemeClr val="tx1"/>
                </a:solidFill>
                <a:latin typeface="Arial Narrow" panose="020B0604020202020204" pitchFamily="34" charset="0"/>
                <a:ea typeface="MS PGothic" panose="020B0600070205080204" pitchFamily="34" charset="-128"/>
              </a:defRPr>
            </a:lvl3pPr>
            <a:lvl4pPr marL="1600200" indent="-228600">
              <a:defRPr sz="2100">
                <a:solidFill>
                  <a:schemeClr val="tx1"/>
                </a:solidFill>
                <a:latin typeface="Arial Narrow" panose="020B0604020202020204" pitchFamily="34" charset="0"/>
                <a:ea typeface="MS PGothic" panose="020B0600070205080204" pitchFamily="34" charset="-128"/>
              </a:defRPr>
            </a:lvl4pPr>
            <a:lvl5pPr marL="2057400" indent="-228600">
              <a:defRPr sz="2100">
                <a:solidFill>
                  <a:schemeClr val="tx1"/>
                </a:solidFill>
                <a:latin typeface="Arial Narrow"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100">
                <a:solidFill>
                  <a:schemeClr val="tx1"/>
                </a:solidFill>
                <a:latin typeface="Arial Narrow"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100">
                <a:solidFill>
                  <a:schemeClr val="tx1"/>
                </a:solidFill>
                <a:latin typeface="Arial Narrow"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100">
                <a:solidFill>
                  <a:schemeClr val="tx1"/>
                </a:solidFill>
                <a:latin typeface="Arial Narrow"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100">
                <a:solidFill>
                  <a:schemeClr val="tx1"/>
                </a:solidFill>
                <a:latin typeface="Arial Narrow" panose="020B0604020202020204" pitchFamily="34" charset="0"/>
                <a:ea typeface="MS PGothic" panose="020B0600070205080204" pitchFamily="34" charset="-128"/>
              </a:defRPr>
            </a:lvl9pPr>
          </a:lstStyle>
          <a:p>
            <a:pPr lvl="1"/>
            <a:r>
              <a:rPr lang="en-US" altLang="en-US" sz="3000">
                <a:latin typeface="Helvetica" pitchFamily="2" charset="0"/>
                <a:cs typeface="Arial" panose="020B0604020202020204" pitchFamily="34" charset="0"/>
              </a:rPr>
              <a:t> </a:t>
            </a:r>
            <a:r>
              <a:rPr lang="en-US" sz="3000" kern="100">
                <a:effectLst/>
                <a:latin typeface="Helvetica" pitchFamily="2" charset="0"/>
                <a:ea typeface="Calibri" panose="020F0502020204030204" pitchFamily="34" charset="0"/>
                <a:cs typeface="Calibri" panose="020F0502020204030204" pitchFamily="34" charset="0"/>
              </a:rPr>
              <a:t>This cross-sectional survey assessed the effect of financial strain on academic performance among undergraduate students enrolled at Belmont University during the Fall 2023-2024 semester. The sample consisted of undergraduate students at Belmont University in every other First-Year and Third-Year Writing class, as listed on </a:t>
            </a:r>
            <a:r>
              <a:rPr lang="en-US" sz="3000" kern="100" err="1">
                <a:effectLst/>
                <a:latin typeface="Helvetica" pitchFamily="2" charset="0"/>
                <a:ea typeface="Calibri" panose="020F0502020204030204" pitchFamily="34" charset="0"/>
                <a:cs typeface="Calibri" panose="020F0502020204030204" pitchFamily="34" charset="0"/>
              </a:rPr>
              <a:t>Classfinder</a:t>
            </a:r>
            <a:r>
              <a:rPr lang="en-US" sz="3000" kern="100">
                <a:effectLst/>
                <a:latin typeface="Helvetica" pitchFamily="2" charset="0"/>
                <a:ea typeface="Calibri" panose="020F0502020204030204" pitchFamily="34" charset="0"/>
                <a:cs typeface="Calibri" panose="020F0502020204030204" pitchFamily="34" charset="0"/>
              </a:rPr>
              <a:t>. The participants must have been enrolled at Belmont University, during the fall 2023 semester, be at least 18 years old, and currently taking ENG 1010: First-Year Writing or ENG 3010: Third-Year Writing. The principal investigator sent out an email to the selected professors and ask them to distribute the survey to their students in enrolled in ENG 1010 and ENG 3010. The survey was administered online via Qualtrics, open from October 24,2023, until November 13, 2023. </a:t>
            </a:r>
            <a:endParaRPr lang="en-US" sz="3000" kern="100">
              <a:effectLst/>
              <a:latin typeface="Helvetica" pitchFamily="2" charset="0"/>
              <a:ea typeface="Calibri" panose="020F0502020204030204" pitchFamily="34" charset="0"/>
              <a:cs typeface="Times New Roman" panose="02020603050405020304" pitchFamily="18" charset="0"/>
            </a:endParaRPr>
          </a:p>
          <a:p>
            <a:pPr lvl="1"/>
            <a:endParaRPr lang="en-US" altLang="en-US" sz="3000">
              <a:cs typeface="Arial" panose="020B0604020202020204" pitchFamily="34" charset="0"/>
            </a:endParaRPr>
          </a:p>
        </p:txBody>
      </p:sp>
      <p:sp>
        <p:nvSpPr>
          <p:cNvPr id="7182" name="TextBox 3">
            <a:extLst>
              <a:ext uri="{FF2B5EF4-FFF2-40B4-BE49-F238E27FC236}">
                <a16:creationId xmlns:a16="http://schemas.microsoft.com/office/drawing/2014/main" id="{BBC92B5D-1625-7358-C4D5-453C5342BAB6}"/>
              </a:ext>
            </a:extLst>
          </p:cNvPr>
          <p:cNvSpPr txBox="1">
            <a:spLocks noChangeArrowheads="1"/>
          </p:cNvSpPr>
          <p:nvPr/>
        </p:nvSpPr>
        <p:spPr bwMode="auto">
          <a:xfrm>
            <a:off x="10602263" y="4316413"/>
            <a:ext cx="11635437" cy="79406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42900" indent="-342900">
              <a:defRPr sz="2100">
                <a:solidFill>
                  <a:schemeClr val="tx1"/>
                </a:solidFill>
                <a:latin typeface="Arial Narrow" panose="020B0604020202020204" pitchFamily="34" charset="0"/>
                <a:ea typeface="MS PGothic" panose="020B0600070205080204" pitchFamily="34" charset="-128"/>
              </a:defRPr>
            </a:lvl1pPr>
            <a:lvl2pPr indent="-53975">
              <a:defRPr sz="2100">
                <a:solidFill>
                  <a:schemeClr val="tx1"/>
                </a:solidFill>
                <a:latin typeface="Arial Narrow" panose="020B0604020202020204" pitchFamily="34" charset="0"/>
                <a:ea typeface="MS PGothic" panose="020B0600070205080204" pitchFamily="34" charset="-128"/>
              </a:defRPr>
            </a:lvl2pPr>
            <a:lvl3pPr marL="1143000" indent="-228600">
              <a:defRPr sz="2100">
                <a:solidFill>
                  <a:schemeClr val="tx1"/>
                </a:solidFill>
                <a:latin typeface="Arial Narrow" panose="020B0604020202020204" pitchFamily="34" charset="0"/>
                <a:ea typeface="MS PGothic" panose="020B0600070205080204" pitchFamily="34" charset="-128"/>
              </a:defRPr>
            </a:lvl3pPr>
            <a:lvl4pPr marL="1600200" indent="-228600">
              <a:defRPr sz="2100">
                <a:solidFill>
                  <a:schemeClr val="tx1"/>
                </a:solidFill>
                <a:latin typeface="Arial Narrow" panose="020B0604020202020204" pitchFamily="34" charset="0"/>
                <a:ea typeface="MS PGothic" panose="020B0600070205080204" pitchFamily="34" charset="-128"/>
              </a:defRPr>
            </a:lvl4pPr>
            <a:lvl5pPr marL="2057400" indent="-228600">
              <a:defRPr sz="2100">
                <a:solidFill>
                  <a:schemeClr val="tx1"/>
                </a:solidFill>
                <a:latin typeface="Arial Narrow"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100">
                <a:solidFill>
                  <a:schemeClr val="tx1"/>
                </a:solidFill>
                <a:latin typeface="Arial Narrow"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100">
                <a:solidFill>
                  <a:schemeClr val="tx1"/>
                </a:solidFill>
                <a:latin typeface="Arial Narrow"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100">
                <a:solidFill>
                  <a:schemeClr val="tx1"/>
                </a:solidFill>
                <a:latin typeface="Arial Narrow"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100">
                <a:solidFill>
                  <a:schemeClr val="tx1"/>
                </a:solidFill>
                <a:latin typeface="Arial Narrow" panose="020B0604020202020204" pitchFamily="34" charset="0"/>
                <a:ea typeface="MS PGothic" panose="020B0600070205080204" pitchFamily="34" charset="-128"/>
              </a:defRPr>
            </a:lvl9pPr>
          </a:lstStyle>
          <a:p>
            <a:r>
              <a:rPr lang="en-US" sz="3000">
                <a:effectLst/>
                <a:latin typeface="Helvetica" pitchFamily="2" charset="0"/>
                <a:ea typeface="Calibri" panose="020F0502020204030204" pitchFamily="34" charset="0"/>
              </a:rPr>
              <a:t>	The overall findings suggested that there is financial stress among students, however, it did not affect GPA</a:t>
            </a:r>
            <a:r>
              <a:rPr lang="en-US" sz="3000">
                <a:latin typeface="Helvetica" pitchFamily="2" charset="0"/>
                <a:ea typeface="Calibri" panose="020F0502020204030204" pitchFamily="34" charset="0"/>
              </a:rPr>
              <a:t>. </a:t>
            </a:r>
            <a:r>
              <a:rPr lang="en-US" sz="3000">
                <a:effectLst/>
                <a:latin typeface="Helvetica" pitchFamily="2" charset="0"/>
                <a:ea typeface="Calibri" panose="020F0502020204030204" pitchFamily="34" charset="0"/>
              </a:rPr>
              <a:t>Most juniors in college did not agree or disagree or slightly disagreed that financial stress affected their academics</a:t>
            </a:r>
            <a:r>
              <a:rPr lang="en-US" sz="3000">
                <a:latin typeface="Helvetica" pitchFamily="2" charset="0"/>
                <a:ea typeface="Calibri" panose="020F0502020204030204" pitchFamily="34" charset="0"/>
              </a:rPr>
              <a:t>. </a:t>
            </a:r>
            <a:r>
              <a:rPr lang="en-US" sz="3000">
                <a:effectLst/>
                <a:latin typeface="Helvetica" pitchFamily="2" charset="0"/>
                <a:ea typeface="Calibri" panose="020F0502020204030204" pitchFamily="34" charset="0"/>
              </a:rPr>
              <a:t>When looking at GPA and the level of financial stress’ effect on academics within students, we reject the null hypothesis as the absolute value of the t-statistic is greater than the t-critical two-tail. Results suggested that having a higher balance after financial aid did not have a negative impact on GPA. Although students did not feel that their financial stress affected their GPA, the fear of losing financial aid due to poor academic performance was more prevalent.</a:t>
            </a:r>
            <a:r>
              <a:rPr lang="en-US" sz="3000">
                <a:effectLst/>
                <a:latin typeface="Helvetica" pitchFamily="2" charset="0"/>
              </a:rPr>
              <a:t> </a:t>
            </a:r>
            <a:r>
              <a:rPr lang="en-US" sz="3000">
                <a:effectLst/>
                <a:latin typeface="Helvetica" pitchFamily="2" charset="0"/>
                <a:ea typeface="Calibri" panose="020F0502020204030204" pitchFamily="34" charset="0"/>
              </a:rPr>
              <a:t>Despite feeling supported by professors, however, students did not feel as supported financially by Belmont. Most disagreed that their institution would be willing to help them out financially in case they needed it, and disagreed with the statement that they received enough financial aid.</a:t>
            </a:r>
            <a:r>
              <a:rPr lang="en-US" sz="3000">
                <a:effectLst/>
                <a:latin typeface="Helvetica" pitchFamily="2" charset="0"/>
              </a:rPr>
              <a:t> </a:t>
            </a:r>
          </a:p>
          <a:p>
            <a:endParaRPr lang="en-US" altLang="en-US" sz="3000">
              <a:cs typeface="Arial" panose="020B0604020202020204" pitchFamily="34" charset="0"/>
            </a:endParaRPr>
          </a:p>
        </p:txBody>
      </p:sp>
      <p:sp>
        <p:nvSpPr>
          <p:cNvPr id="7183" name="TextBox 3">
            <a:extLst>
              <a:ext uri="{FF2B5EF4-FFF2-40B4-BE49-F238E27FC236}">
                <a16:creationId xmlns:a16="http://schemas.microsoft.com/office/drawing/2014/main" id="{49DA93C2-2198-248A-89BD-E4A52A1A2D50}"/>
              </a:ext>
            </a:extLst>
          </p:cNvPr>
          <p:cNvSpPr txBox="1">
            <a:spLocks noChangeArrowheads="1"/>
          </p:cNvSpPr>
          <p:nvPr/>
        </p:nvSpPr>
        <p:spPr bwMode="auto">
          <a:xfrm>
            <a:off x="21764306" y="4495800"/>
            <a:ext cx="10588944" cy="144039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42900" indent="-342900">
              <a:defRPr sz="2100">
                <a:solidFill>
                  <a:schemeClr val="tx1"/>
                </a:solidFill>
                <a:latin typeface="Arial Narrow" panose="020B0604020202020204" pitchFamily="34" charset="0"/>
                <a:ea typeface="MS PGothic" panose="020B0600070205080204" pitchFamily="34" charset="-128"/>
              </a:defRPr>
            </a:lvl1pPr>
            <a:lvl2pPr indent="26988">
              <a:defRPr sz="2100">
                <a:solidFill>
                  <a:schemeClr val="tx1"/>
                </a:solidFill>
                <a:latin typeface="Arial Narrow" panose="020B0604020202020204" pitchFamily="34" charset="0"/>
                <a:ea typeface="MS PGothic" panose="020B0600070205080204" pitchFamily="34" charset="-128"/>
              </a:defRPr>
            </a:lvl2pPr>
            <a:lvl3pPr marL="1143000" indent="-228600">
              <a:defRPr sz="2100">
                <a:solidFill>
                  <a:schemeClr val="tx1"/>
                </a:solidFill>
                <a:latin typeface="Arial Narrow" panose="020B0604020202020204" pitchFamily="34" charset="0"/>
                <a:ea typeface="MS PGothic" panose="020B0600070205080204" pitchFamily="34" charset="-128"/>
              </a:defRPr>
            </a:lvl3pPr>
            <a:lvl4pPr marL="1600200" indent="-228600">
              <a:defRPr sz="2100">
                <a:solidFill>
                  <a:schemeClr val="tx1"/>
                </a:solidFill>
                <a:latin typeface="Arial Narrow" panose="020B0604020202020204" pitchFamily="34" charset="0"/>
                <a:ea typeface="MS PGothic" panose="020B0600070205080204" pitchFamily="34" charset="-128"/>
              </a:defRPr>
            </a:lvl4pPr>
            <a:lvl5pPr marL="2057400" indent="-228600">
              <a:defRPr sz="2100">
                <a:solidFill>
                  <a:schemeClr val="tx1"/>
                </a:solidFill>
                <a:latin typeface="Arial Narrow"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100">
                <a:solidFill>
                  <a:schemeClr val="tx1"/>
                </a:solidFill>
                <a:latin typeface="Arial Narrow"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100">
                <a:solidFill>
                  <a:schemeClr val="tx1"/>
                </a:solidFill>
                <a:latin typeface="Arial Narrow"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100">
                <a:solidFill>
                  <a:schemeClr val="tx1"/>
                </a:solidFill>
                <a:latin typeface="Arial Narrow"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100">
                <a:solidFill>
                  <a:schemeClr val="tx1"/>
                </a:solidFill>
                <a:latin typeface="Arial Narrow" panose="020B0604020202020204" pitchFamily="34" charset="0"/>
                <a:ea typeface="MS PGothic" panose="020B0600070205080204" pitchFamily="34" charset="-128"/>
              </a:defRPr>
            </a:lvl9pPr>
          </a:lstStyle>
          <a:p>
            <a:pPr lvl="1"/>
            <a:r>
              <a:rPr lang="en-US" sz="3000">
                <a:effectLst/>
                <a:latin typeface="Helvetica" pitchFamily="2" charset="0"/>
                <a:ea typeface="Calibri" panose="020F0502020204030204" pitchFamily="34" charset="0"/>
              </a:rPr>
              <a:t>Overall, it was found that financial stress does not have an impact on a student’s GPA; however, there are other areas that financial strain can affect. One of the decisions that financial strain appears to affect is the pursuit of a higher degree than the one currently being pursued</a:t>
            </a:r>
            <a:r>
              <a:rPr lang="en-US" sz="3000">
                <a:latin typeface="Helvetica" pitchFamily="2" charset="0"/>
                <a:ea typeface="Calibri" panose="020F0502020204030204" pitchFamily="34" charset="0"/>
              </a:rPr>
              <a:t>. </a:t>
            </a:r>
            <a:r>
              <a:rPr lang="en-US" sz="3000">
                <a:effectLst/>
                <a:latin typeface="Helvetica" pitchFamily="2" charset="0"/>
                <a:ea typeface="Calibri" panose="020F0502020204030204" pitchFamily="34" charset="0"/>
              </a:rPr>
              <a:t>Findings also suggest that students may not feel financially burdened because they do not pay for the balance owed per semester, even after financial aid, but rather the burden falls on parents or other family members. It was surprising to find that GPA was not affected by financial strain. It was more surprising to find that there were several participants that felt their college education was seen more as a debt than an investment.  </a:t>
            </a:r>
          </a:p>
          <a:p>
            <a:pPr lvl="1"/>
            <a:endParaRPr lang="en-US" altLang="en-US" sz="3000">
              <a:latin typeface="Calibri" panose="020F0502020204030204" pitchFamily="34" charset="0"/>
              <a:cs typeface="Arial" panose="020B0604020202020204" pitchFamily="34" charset="0"/>
            </a:endParaRPr>
          </a:p>
          <a:p>
            <a:pPr lvl="1"/>
            <a:r>
              <a:rPr lang="en-US" sz="3000">
                <a:effectLst/>
                <a:latin typeface="Helvetica" pitchFamily="2" charset="0"/>
                <a:ea typeface="Calibri" panose="020F0502020204030204" pitchFamily="34" charset="0"/>
              </a:rPr>
              <a:t>One of the biggest limitations to this study is that the sample size ended up being very small, and can therefore, not be representative of the entire population of college students. Another limitation to this study was that one of the professors offered extra credit for proof of completion of the survey. This could have possible led to some students completing the survey and inaccurately</a:t>
            </a:r>
            <a:r>
              <a:rPr lang="en-US" sz="3000">
                <a:latin typeface="Helvetica" pitchFamily="2" charset="0"/>
                <a:ea typeface="Calibri" panose="020F0502020204030204" pitchFamily="34" charset="0"/>
              </a:rPr>
              <a:t>.</a:t>
            </a:r>
            <a:endParaRPr lang="en-US" sz="3000">
              <a:effectLst/>
              <a:latin typeface="Helvetica" pitchFamily="2" charset="0"/>
            </a:endParaRPr>
          </a:p>
          <a:p>
            <a:pPr lvl="1"/>
            <a:endParaRPr lang="en-US" altLang="en-US" sz="3000">
              <a:cs typeface="Arial" panose="020B0604020202020204" pitchFamily="34" charset="0"/>
            </a:endParaRPr>
          </a:p>
          <a:p>
            <a:pPr lvl="1"/>
            <a:r>
              <a:rPr lang="en-US" sz="3000">
                <a:effectLst/>
                <a:latin typeface="Helvetica" pitchFamily="2" charset="0"/>
                <a:ea typeface="Calibri" panose="020F0502020204030204" pitchFamily="34" charset="0"/>
              </a:rPr>
              <a:t>The findings also do not support the initial hypothesis. </a:t>
            </a:r>
            <a:r>
              <a:rPr lang="en-US" sz="3000" kern="100">
                <a:effectLst/>
                <a:latin typeface="Helvetica" pitchFamily="2" charset="0"/>
                <a:ea typeface="Calibri" panose="020F0502020204030204" pitchFamily="34" charset="0"/>
                <a:cs typeface="Calibri" panose="020F0502020204030204" pitchFamily="34" charset="0"/>
              </a:rPr>
              <a:t>it would also be suggested that further research look at graduate students, and how much financial stress can impact their academic performance. </a:t>
            </a:r>
            <a:r>
              <a:rPr lang="en-US" sz="3000">
                <a:effectLst/>
                <a:latin typeface="Helvetica" pitchFamily="2" charset="0"/>
                <a:ea typeface="Calibri" panose="020F0502020204030204" pitchFamily="34" charset="0"/>
              </a:rPr>
              <a:t>The results did not support that financial strain has an effect on GPA. The results suggested that while there is not too much financial strain right now, it likely will have an impact on the future for further education. </a:t>
            </a:r>
            <a:endParaRPr lang="en-US" sz="3000" kern="100">
              <a:effectLst/>
              <a:latin typeface="Helvetica" pitchFamily="2" charset="0"/>
              <a:ea typeface="Calibri" panose="020F0502020204030204" pitchFamily="34" charset="0"/>
              <a:cs typeface="Times New Roman" panose="02020603050405020304" pitchFamily="18" charset="0"/>
            </a:endParaRPr>
          </a:p>
          <a:p>
            <a:pPr lvl="1"/>
            <a:endParaRPr lang="en-US" altLang="en-US" sz="3000">
              <a:cs typeface="Arial" panose="020B0604020202020204" pitchFamily="34" charset="0"/>
            </a:endParaRPr>
          </a:p>
        </p:txBody>
      </p:sp>
      <p:sp>
        <p:nvSpPr>
          <p:cNvPr id="7184" name="TextBox 3">
            <a:extLst>
              <a:ext uri="{FF2B5EF4-FFF2-40B4-BE49-F238E27FC236}">
                <a16:creationId xmlns:a16="http://schemas.microsoft.com/office/drawing/2014/main" id="{1784450D-ACF7-BA61-8193-A253B0D7D833}"/>
              </a:ext>
            </a:extLst>
          </p:cNvPr>
          <p:cNvSpPr txBox="1">
            <a:spLocks noChangeArrowheads="1"/>
          </p:cNvSpPr>
          <p:nvPr/>
        </p:nvSpPr>
        <p:spPr bwMode="auto">
          <a:xfrm>
            <a:off x="22174200" y="8458200"/>
            <a:ext cx="8913813" cy="10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defRPr sz="2100">
                <a:solidFill>
                  <a:schemeClr val="tx1"/>
                </a:solidFill>
                <a:latin typeface="Arial Narrow" panose="020B0604020202020204" pitchFamily="34" charset="0"/>
                <a:ea typeface="MS PGothic" panose="020B0600070205080204" pitchFamily="34" charset="-128"/>
              </a:defRPr>
            </a:lvl1pPr>
            <a:lvl2pPr indent="17463">
              <a:defRPr sz="2100">
                <a:solidFill>
                  <a:schemeClr val="tx1"/>
                </a:solidFill>
                <a:latin typeface="Arial Narrow" panose="020B0604020202020204" pitchFamily="34" charset="0"/>
                <a:ea typeface="MS PGothic" panose="020B0600070205080204" pitchFamily="34" charset="-128"/>
              </a:defRPr>
            </a:lvl2pPr>
            <a:lvl3pPr marL="1143000" indent="-228600">
              <a:defRPr sz="2100">
                <a:solidFill>
                  <a:schemeClr val="tx1"/>
                </a:solidFill>
                <a:latin typeface="Arial Narrow" panose="020B0604020202020204" pitchFamily="34" charset="0"/>
                <a:ea typeface="MS PGothic" panose="020B0600070205080204" pitchFamily="34" charset="-128"/>
              </a:defRPr>
            </a:lvl3pPr>
            <a:lvl4pPr marL="1600200" indent="-228600">
              <a:defRPr sz="2100">
                <a:solidFill>
                  <a:schemeClr val="tx1"/>
                </a:solidFill>
                <a:latin typeface="Arial Narrow" panose="020B0604020202020204" pitchFamily="34" charset="0"/>
                <a:ea typeface="MS PGothic" panose="020B0600070205080204" pitchFamily="34" charset="-128"/>
              </a:defRPr>
            </a:lvl4pPr>
            <a:lvl5pPr marL="2057400" indent="-228600">
              <a:defRPr sz="2100">
                <a:solidFill>
                  <a:schemeClr val="tx1"/>
                </a:solidFill>
                <a:latin typeface="Arial Narrow"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100">
                <a:solidFill>
                  <a:schemeClr val="tx1"/>
                </a:solidFill>
                <a:latin typeface="Arial Narrow"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100">
                <a:solidFill>
                  <a:schemeClr val="tx1"/>
                </a:solidFill>
                <a:latin typeface="Arial Narrow"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100">
                <a:solidFill>
                  <a:schemeClr val="tx1"/>
                </a:solidFill>
                <a:latin typeface="Arial Narrow"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100">
                <a:solidFill>
                  <a:schemeClr val="tx1"/>
                </a:solidFill>
                <a:latin typeface="Arial Narrow" panose="020B0604020202020204" pitchFamily="34" charset="0"/>
                <a:ea typeface="MS PGothic" panose="020B0600070205080204" pitchFamily="34" charset="-128"/>
              </a:defRPr>
            </a:lvl9pPr>
          </a:lstStyle>
          <a:p>
            <a:pPr lvl="1"/>
            <a:r>
              <a:rPr lang="en-US" altLang="en-US" sz="3000">
                <a:cs typeface="Arial" panose="020B0604020202020204" pitchFamily="34" charset="0"/>
              </a:rPr>
              <a:t> </a:t>
            </a:r>
          </a:p>
          <a:p>
            <a:pPr lvl="1"/>
            <a:endParaRPr lang="en-US" altLang="en-US" sz="3000">
              <a:cs typeface="Arial" panose="020B0604020202020204" pitchFamily="34" charset="0"/>
            </a:endParaRPr>
          </a:p>
        </p:txBody>
      </p:sp>
      <p:sp>
        <p:nvSpPr>
          <p:cNvPr id="7185" name="Text Box 27">
            <a:extLst>
              <a:ext uri="{FF2B5EF4-FFF2-40B4-BE49-F238E27FC236}">
                <a16:creationId xmlns:a16="http://schemas.microsoft.com/office/drawing/2014/main" id="{6C02F939-9C88-B958-35DB-FBF22D6ABFBE}"/>
              </a:ext>
            </a:extLst>
          </p:cNvPr>
          <p:cNvSpPr txBox="1">
            <a:spLocks noChangeArrowheads="1"/>
          </p:cNvSpPr>
          <p:nvPr/>
        </p:nvSpPr>
        <p:spPr bwMode="auto">
          <a:xfrm>
            <a:off x="22374225" y="18449836"/>
            <a:ext cx="9979025" cy="573088"/>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lIns="65301" tIns="32648" rIns="65301" bIns="32648">
            <a:spAutoFit/>
          </a:bodyPr>
          <a:lstStyle>
            <a:lvl1pPr>
              <a:defRPr sz="2100">
                <a:solidFill>
                  <a:schemeClr val="tx1"/>
                </a:solidFill>
                <a:latin typeface="Arial Narrow" panose="020B0604020202020204" pitchFamily="34" charset="0"/>
                <a:ea typeface="MS PGothic" panose="020B0600070205080204" pitchFamily="34" charset="-128"/>
              </a:defRPr>
            </a:lvl1pPr>
            <a:lvl2pPr marL="742950" indent="-285750">
              <a:defRPr sz="2100">
                <a:solidFill>
                  <a:schemeClr val="tx1"/>
                </a:solidFill>
                <a:latin typeface="Arial Narrow" panose="020B0604020202020204" pitchFamily="34" charset="0"/>
                <a:ea typeface="MS PGothic" panose="020B0600070205080204" pitchFamily="34" charset="-128"/>
              </a:defRPr>
            </a:lvl2pPr>
            <a:lvl3pPr marL="1143000" indent="-228600">
              <a:defRPr sz="2100">
                <a:solidFill>
                  <a:schemeClr val="tx1"/>
                </a:solidFill>
                <a:latin typeface="Arial Narrow" panose="020B0604020202020204" pitchFamily="34" charset="0"/>
                <a:ea typeface="MS PGothic" panose="020B0600070205080204" pitchFamily="34" charset="-128"/>
              </a:defRPr>
            </a:lvl3pPr>
            <a:lvl4pPr marL="1600200" indent="-228600">
              <a:defRPr sz="2100">
                <a:solidFill>
                  <a:schemeClr val="tx1"/>
                </a:solidFill>
                <a:latin typeface="Arial Narrow" panose="020B0604020202020204" pitchFamily="34" charset="0"/>
                <a:ea typeface="MS PGothic" panose="020B0600070205080204" pitchFamily="34" charset="-128"/>
              </a:defRPr>
            </a:lvl4pPr>
            <a:lvl5pPr marL="2057400" indent="-228600">
              <a:defRPr sz="2100">
                <a:solidFill>
                  <a:schemeClr val="tx1"/>
                </a:solidFill>
                <a:latin typeface="Arial Narrow"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100">
                <a:solidFill>
                  <a:schemeClr val="tx1"/>
                </a:solidFill>
                <a:latin typeface="Arial Narrow"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100">
                <a:solidFill>
                  <a:schemeClr val="tx1"/>
                </a:solidFill>
                <a:latin typeface="Arial Narrow"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100">
                <a:solidFill>
                  <a:schemeClr val="tx1"/>
                </a:solidFill>
                <a:latin typeface="Arial Narrow"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100">
                <a:solidFill>
                  <a:schemeClr val="tx1"/>
                </a:solidFill>
                <a:latin typeface="Arial Narrow" panose="020B0604020202020204" pitchFamily="34" charset="0"/>
                <a:ea typeface="MS PGothic" panose="020B0600070205080204" pitchFamily="34" charset="-128"/>
              </a:defRPr>
            </a:lvl9pPr>
          </a:lstStyle>
          <a:p>
            <a:pPr algn="ctr">
              <a:spcBef>
                <a:spcPct val="50000"/>
              </a:spcBef>
            </a:pPr>
            <a:r>
              <a:rPr lang="en-US" altLang="en-US" sz="3300" b="1">
                <a:solidFill>
                  <a:schemeClr val="bg1"/>
                </a:solidFill>
              </a:rPr>
              <a:t>References</a:t>
            </a:r>
          </a:p>
        </p:txBody>
      </p:sp>
      <p:pic>
        <p:nvPicPr>
          <p:cNvPr id="3" name="Picture 2">
            <a:extLst>
              <a:ext uri="{FF2B5EF4-FFF2-40B4-BE49-F238E27FC236}">
                <a16:creationId xmlns:a16="http://schemas.microsoft.com/office/drawing/2014/main" id="{ADEC0237-4557-3020-9F4C-F989B1B7FA11}"/>
              </a:ext>
            </a:extLst>
          </p:cNvPr>
          <p:cNvPicPr>
            <a:picLocks/>
          </p:cNvPicPr>
          <p:nvPr/>
        </p:nvPicPr>
        <p:blipFill>
          <a:blip r:embed="rId5"/>
          <a:stretch>
            <a:fillRect/>
          </a:stretch>
        </p:blipFill>
        <p:spPr>
          <a:xfrm>
            <a:off x="10863387" y="11677327"/>
            <a:ext cx="10883264" cy="4132994"/>
          </a:xfrm>
          <a:prstGeom prst="rect">
            <a:avLst/>
          </a:prstGeom>
        </p:spPr>
      </p:pic>
      <p:pic>
        <p:nvPicPr>
          <p:cNvPr id="4" name="Picture 3">
            <a:extLst>
              <a:ext uri="{FF2B5EF4-FFF2-40B4-BE49-F238E27FC236}">
                <a16:creationId xmlns:a16="http://schemas.microsoft.com/office/drawing/2014/main" id="{6951B0FB-D745-729C-0D1B-3A4542E83DA9}"/>
              </a:ext>
            </a:extLst>
          </p:cNvPr>
          <p:cNvPicPr>
            <a:picLocks/>
          </p:cNvPicPr>
          <p:nvPr/>
        </p:nvPicPr>
        <p:blipFill>
          <a:blip r:embed="rId6"/>
          <a:stretch>
            <a:fillRect/>
          </a:stretch>
        </p:blipFill>
        <p:spPr>
          <a:xfrm>
            <a:off x="10845730" y="15849439"/>
            <a:ext cx="10883265" cy="6013945"/>
          </a:xfrm>
          <a:prstGeom prst="rect">
            <a:avLst/>
          </a:prstGeom>
        </p:spPr>
      </p:pic>
      <p:sp>
        <p:nvSpPr>
          <p:cNvPr id="5" name="TextBox 4">
            <a:extLst>
              <a:ext uri="{FF2B5EF4-FFF2-40B4-BE49-F238E27FC236}">
                <a16:creationId xmlns:a16="http://schemas.microsoft.com/office/drawing/2014/main" id="{C93038AF-46BF-1C7A-B65B-1AF03A7F3BF1}"/>
              </a:ext>
            </a:extLst>
          </p:cNvPr>
          <p:cNvSpPr txBox="1"/>
          <p:nvPr/>
        </p:nvSpPr>
        <p:spPr>
          <a:xfrm>
            <a:off x="22174834" y="19385300"/>
            <a:ext cx="7129781" cy="1015663"/>
          </a:xfrm>
          <a:prstGeom prst="rect">
            <a:avLst/>
          </a:prstGeom>
          <a:noFill/>
        </p:spPr>
        <p:txBody>
          <a:bodyPr wrap="square" rtlCol="0">
            <a:spAutoFit/>
          </a:bodyPr>
          <a:lstStyle/>
          <a:p>
            <a:r>
              <a:rPr lang="en-US" sz="3000">
                <a:latin typeface="Helvetica" pitchFamily="2" charset="0"/>
              </a:rPr>
              <a:t>Please scan the QR code to access the references for this study.</a:t>
            </a:r>
          </a:p>
        </p:txBody>
      </p:sp>
      <p:pic>
        <p:nvPicPr>
          <p:cNvPr id="6" name="Picture 5">
            <a:extLst>
              <a:ext uri="{FF2B5EF4-FFF2-40B4-BE49-F238E27FC236}">
                <a16:creationId xmlns:a16="http://schemas.microsoft.com/office/drawing/2014/main" id="{2FF29D69-2FA9-DAF5-1641-0E2826DE4670}"/>
              </a:ext>
            </a:extLst>
          </p:cNvPr>
          <p:cNvPicPr>
            <a:picLocks noChangeAspect="1"/>
          </p:cNvPicPr>
          <p:nvPr/>
        </p:nvPicPr>
        <p:blipFill rotWithShape="1">
          <a:blip r:embed="rId7"/>
          <a:srcRect l="7014" t="8276" r="7537" b="10192"/>
          <a:stretch/>
        </p:blipFill>
        <p:spPr>
          <a:xfrm>
            <a:off x="29304616" y="19181763"/>
            <a:ext cx="2590800" cy="2438400"/>
          </a:xfrm>
          <a:prstGeom prst="rect">
            <a:avLst/>
          </a:prstGeom>
        </p:spPr>
      </p:pic>
      <p:pic>
        <p:nvPicPr>
          <p:cNvPr id="23" name="Audio 22">
            <a:extLst>
              <a:ext uri="{FF2B5EF4-FFF2-40B4-BE49-F238E27FC236}">
                <a16:creationId xmlns:a16="http://schemas.microsoft.com/office/drawing/2014/main" id="{26BE711F-F4E0-BF2C-185E-27E2E9E04776}"/>
              </a:ext>
            </a:extLst>
          </p:cNvPr>
          <p:cNvPicPr>
            <a:picLocks noChangeAspect="1"/>
          </p:cNvPicPr>
          <p:nvPr>
            <a:audioFile r:link="rId2"/>
            <p:extLst>
              <p:ext uri="{DAA4B4D4-6D71-4841-9C94-3DE7FCFB9230}">
                <p14:media xmlns:p14="http://schemas.microsoft.com/office/powerpoint/2010/main" r:embed="rId1"/>
              </p:ext>
            </p:extLst>
          </p:nvPr>
        </p:nvPicPr>
        <p:blipFill>
          <a:blip r:embed="rId8"/>
          <a:stretch>
            <a:fillRect/>
          </a:stretch>
        </p:blipFill>
        <p:spPr>
          <a:xfrm>
            <a:off x="31953200" y="20980400"/>
            <a:ext cx="812800" cy="812800"/>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2000" advTm="349069"/>
    </mc:Choice>
    <mc:Fallback>
      <p:transition spd="slow" advTm="349069"/>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23"/>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23"/>
                </p:tgtEl>
              </p:cMediaNode>
            </p:audio>
          </p:childTnLst>
        </p:cTn>
      </p:par>
    </p:tnLst>
  </p:timing>
</p:sld>
</file>

<file path=ppt/theme/theme1.xml><?xml version="1.0" encoding="utf-8"?>
<a:theme xmlns:a="http://schemas.openxmlformats.org/drawingml/2006/main" name="Custom Design">
  <a:themeElements>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Design">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389438" rtl="0" eaLnBrk="1" fontAlgn="base" latinLnBrk="0" hangingPunct="1">
          <a:lnSpc>
            <a:spcPct val="100000"/>
          </a:lnSpc>
          <a:spcBef>
            <a:spcPct val="0"/>
          </a:spcBef>
          <a:spcAft>
            <a:spcPct val="0"/>
          </a:spcAft>
          <a:buClrTx/>
          <a:buSzTx/>
          <a:buFontTx/>
          <a:buNone/>
          <a:tabLst/>
          <a:defRPr kumimoji="0" lang="en-US" sz="2900" b="0" i="0" u="none" strike="noStrike" cap="none" normalizeH="0" baseline="0" smtClean="0">
            <a:ln>
              <a:noFill/>
            </a:ln>
            <a:solidFill>
              <a:schemeClr val="tx1"/>
            </a:solidFill>
            <a:effectLst/>
            <a:latin typeface="Arial Narrow"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389438" rtl="0" eaLnBrk="1" fontAlgn="base" latinLnBrk="0" hangingPunct="1">
          <a:lnSpc>
            <a:spcPct val="100000"/>
          </a:lnSpc>
          <a:spcBef>
            <a:spcPct val="0"/>
          </a:spcBef>
          <a:spcAft>
            <a:spcPct val="0"/>
          </a:spcAft>
          <a:buClrTx/>
          <a:buSzTx/>
          <a:buFontTx/>
          <a:buNone/>
          <a:tabLst/>
          <a:defRPr kumimoji="0" lang="en-US" sz="2900" b="0" i="0" u="none" strike="noStrike" cap="none" normalizeH="0" baseline="0" smtClean="0">
            <a:ln>
              <a:noFill/>
            </a:ln>
            <a:solidFill>
              <a:schemeClr val="tx1"/>
            </a:solidFill>
            <a:effectLst/>
            <a:latin typeface="Arial Narrow" pitchFamily="34" charset="0"/>
          </a:defRPr>
        </a:defPPr>
      </a:lstStyle>
    </a:lnDef>
  </a:objectDefaults>
  <a:extraClrSchemeLst>
    <a:extraClrScheme>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Custom Design">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389438" rtl="0" eaLnBrk="1" fontAlgn="base" latinLnBrk="0" hangingPunct="1">
          <a:lnSpc>
            <a:spcPct val="100000"/>
          </a:lnSpc>
          <a:spcBef>
            <a:spcPct val="0"/>
          </a:spcBef>
          <a:spcAft>
            <a:spcPct val="0"/>
          </a:spcAft>
          <a:buClrTx/>
          <a:buSzTx/>
          <a:buFontTx/>
          <a:buNone/>
          <a:tabLst/>
          <a:defRPr kumimoji="0" lang="en-US" sz="2900" b="0" i="0" u="none" strike="noStrike" cap="none" normalizeH="0" baseline="0" smtClean="0">
            <a:ln>
              <a:noFill/>
            </a:ln>
            <a:solidFill>
              <a:schemeClr val="tx1"/>
            </a:solidFill>
            <a:effectLst/>
            <a:latin typeface="Arial Narrow"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389438" rtl="0" eaLnBrk="1" fontAlgn="base" latinLnBrk="0" hangingPunct="1">
          <a:lnSpc>
            <a:spcPct val="100000"/>
          </a:lnSpc>
          <a:spcBef>
            <a:spcPct val="0"/>
          </a:spcBef>
          <a:spcAft>
            <a:spcPct val="0"/>
          </a:spcAft>
          <a:buClrTx/>
          <a:buSzTx/>
          <a:buFontTx/>
          <a:buNone/>
          <a:tabLst/>
          <a:defRPr kumimoji="0" lang="en-US" sz="2900" b="0" i="0" u="none" strike="noStrike" cap="none" normalizeH="0" baseline="0" smtClean="0">
            <a:ln>
              <a:noFill/>
            </a:ln>
            <a:solidFill>
              <a:schemeClr val="tx1"/>
            </a:solidFill>
            <a:effectLst/>
            <a:latin typeface="Arial Narrow" pitchFamily="34"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2_Custom Design">
  <a:themeElements>
    <a:clrScheme name="2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2_Custom Design">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389438" rtl="0" eaLnBrk="1" fontAlgn="base" latinLnBrk="0" hangingPunct="1">
          <a:lnSpc>
            <a:spcPct val="100000"/>
          </a:lnSpc>
          <a:spcBef>
            <a:spcPct val="0"/>
          </a:spcBef>
          <a:spcAft>
            <a:spcPct val="0"/>
          </a:spcAft>
          <a:buClrTx/>
          <a:buSzTx/>
          <a:buFontTx/>
          <a:buNone/>
          <a:tabLst/>
          <a:defRPr kumimoji="0" lang="en-US" sz="2900" b="0" i="0" u="none" strike="noStrike" cap="none" normalizeH="0" baseline="0" smtClean="0">
            <a:ln>
              <a:noFill/>
            </a:ln>
            <a:solidFill>
              <a:schemeClr val="tx1"/>
            </a:solidFill>
            <a:effectLst/>
            <a:latin typeface="Arial Narrow"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389438" rtl="0" eaLnBrk="1" fontAlgn="base" latinLnBrk="0" hangingPunct="1">
          <a:lnSpc>
            <a:spcPct val="100000"/>
          </a:lnSpc>
          <a:spcBef>
            <a:spcPct val="0"/>
          </a:spcBef>
          <a:spcAft>
            <a:spcPct val="0"/>
          </a:spcAft>
          <a:buClrTx/>
          <a:buSzTx/>
          <a:buFontTx/>
          <a:buNone/>
          <a:tabLst/>
          <a:defRPr kumimoji="0" lang="en-US" sz="2900" b="0" i="0" u="none" strike="noStrike" cap="none" normalizeH="0" baseline="0" smtClean="0">
            <a:ln>
              <a:noFill/>
            </a:ln>
            <a:solidFill>
              <a:schemeClr val="tx1"/>
            </a:solidFill>
            <a:effectLst/>
            <a:latin typeface="Arial Narrow" pitchFamily="34" charset="0"/>
          </a:defRPr>
        </a:defPPr>
      </a:lstStyle>
    </a:lnDef>
  </a:objectDefaults>
  <a:extraClrSchemeLst>
    <a:extraClrScheme>
      <a:clrScheme name="2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2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2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2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2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2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2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2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2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2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2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2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3_Custom Design">
  <a:themeElements>
    <a:clrScheme name="3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3_Custom Design">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389438" rtl="0" eaLnBrk="1" fontAlgn="base" latinLnBrk="0" hangingPunct="1">
          <a:lnSpc>
            <a:spcPct val="100000"/>
          </a:lnSpc>
          <a:spcBef>
            <a:spcPct val="0"/>
          </a:spcBef>
          <a:spcAft>
            <a:spcPct val="0"/>
          </a:spcAft>
          <a:buClrTx/>
          <a:buSzTx/>
          <a:buFontTx/>
          <a:buNone/>
          <a:tabLst/>
          <a:defRPr kumimoji="0" lang="en-US" sz="2900" b="0" i="0" u="none" strike="noStrike" cap="none" normalizeH="0" baseline="0" smtClean="0">
            <a:ln>
              <a:noFill/>
            </a:ln>
            <a:solidFill>
              <a:schemeClr val="tx1"/>
            </a:solidFill>
            <a:effectLst/>
            <a:latin typeface="Arial Narrow"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389438" rtl="0" eaLnBrk="1" fontAlgn="base" latinLnBrk="0" hangingPunct="1">
          <a:lnSpc>
            <a:spcPct val="100000"/>
          </a:lnSpc>
          <a:spcBef>
            <a:spcPct val="0"/>
          </a:spcBef>
          <a:spcAft>
            <a:spcPct val="0"/>
          </a:spcAft>
          <a:buClrTx/>
          <a:buSzTx/>
          <a:buFontTx/>
          <a:buNone/>
          <a:tabLst/>
          <a:defRPr kumimoji="0" lang="en-US" sz="2900" b="0" i="0" u="none" strike="noStrike" cap="none" normalizeH="0" baseline="0" smtClean="0">
            <a:ln>
              <a:noFill/>
            </a:ln>
            <a:solidFill>
              <a:schemeClr val="tx1"/>
            </a:solidFill>
            <a:effectLst/>
            <a:latin typeface="Arial Narrow" pitchFamily="34" charset="0"/>
          </a:defRPr>
        </a:defPPr>
      </a:lstStyle>
    </a:lnDef>
  </a:objectDefaults>
  <a:extraClrSchemeLst>
    <a:extraClrScheme>
      <a:clrScheme name="3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3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3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3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3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3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3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3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3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3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3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3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4_Custom Design">
  <a:themeElements>
    <a:clrScheme name="4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4_Custom Design">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389438" rtl="0" eaLnBrk="1" fontAlgn="base" latinLnBrk="0" hangingPunct="1">
          <a:lnSpc>
            <a:spcPct val="100000"/>
          </a:lnSpc>
          <a:spcBef>
            <a:spcPct val="0"/>
          </a:spcBef>
          <a:spcAft>
            <a:spcPct val="0"/>
          </a:spcAft>
          <a:buClrTx/>
          <a:buSzTx/>
          <a:buFontTx/>
          <a:buNone/>
          <a:tabLst/>
          <a:defRPr kumimoji="0" lang="en-US" sz="2900" b="0" i="0" u="none" strike="noStrike" cap="none" normalizeH="0" baseline="0" smtClean="0">
            <a:ln>
              <a:noFill/>
            </a:ln>
            <a:solidFill>
              <a:schemeClr val="tx1"/>
            </a:solidFill>
            <a:effectLst/>
            <a:latin typeface="Arial Narrow"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389438" rtl="0" eaLnBrk="1" fontAlgn="base" latinLnBrk="0" hangingPunct="1">
          <a:lnSpc>
            <a:spcPct val="100000"/>
          </a:lnSpc>
          <a:spcBef>
            <a:spcPct val="0"/>
          </a:spcBef>
          <a:spcAft>
            <a:spcPct val="0"/>
          </a:spcAft>
          <a:buClrTx/>
          <a:buSzTx/>
          <a:buFontTx/>
          <a:buNone/>
          <a:tabLst/>
          <a:defRPr kumimoji="0" lang="en-US" sz="2900" b="0" i="0" u="none" strike="noStrike" cap="none" normalizeH="0" baseline="0" smtClean="0">
            <a:ln>
              <a:noFill/>
            </a:ln>
            <a:solidFill>
              <a:schemeClr val="tx1"/>
            </a:solidFill>
            <a:effectLst/>
            <a:latin typeface="Arial Narrow" pitchFamily="34" charset="0"/>
          </a:defRPr>
        </a:defPPr>
      </a:lstStyle>
    </a:lnDef>
  </a:objectDefaults>
  <a:extraClrSchemeLst>
    <a:extraClrScheme>
      <a:clrScheme name="4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4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4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4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4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4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4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4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4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4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4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4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0</TotalTime>
  <Words>800</Words>
  <Application>Microsoft Macintosh PowerPoint</Application>
  <PresentationFormat>Custom</PresentationFormat>
  <Paragraphs>22</Paragraphs>
  <Slides>1</Slides>
  <Notes>0</Notes>
  <HiddenSlides>0</HiddenSlides>
  <MMClips>1</MMClips>
  <ScaleCrop>false</ScaleCrop>
  <HeadingPairs>
    <vt:vector size="6" baseType="variant">
      <vt:variant>
        <vt:lpstr>Fonts Used</vt:lpstr>
      </vt:variant>
      <vt:variant>
        <vt:i4>6</vt:i4>
      </vt:variant>
      <vt:variant>
        <vt:lpstr>Theme</vt:lpstr>
      </vt:variant>
      <vt:variant>
        <vt:i4>5</vt:i4>
      </vt:variant>
      <vt:variant>
        <vt:lpstr>Slide Titles</vt:lpstr>
      </vt:variant>
      <vt:variant>
        <vt:i4>1</vt:i4>
      </vt:variant>
    </vt:vector>
  </HeadingPairs>
  <TitlesOfParts>
    <vt:vector size="12" baseType="lpstr">
      <vt:lpstr>Arial</vt:lpstr>
      <vt:lpstr>Arial Black</vt:lpstr>
      <vt:lpstr>Arial Narrow</vt:lpstr>
      <vt:lpstr>Calibri</vt:lpstr>
      <vt:lpstr>Helvetica</vt:lpstr>
      <vt:lpstr>Times New Roman</vt:lpstr>
      <vt:lpstr>Custom Design</vt:lpstr>
      <vt:lpstr>1_Custom Design</vt:lpstr>
      <vt:lpstr>2_Custom Design</vt:lpstr>
      <vt:lpstr>3_Custom Design</vt:lpstr>
      <vt:lpstr>4_Custom Design</vt:lpstr>
      <vt:lpstr>PowerPoint Presentation</vt:lpstr>
    </vt:vector>
  </TitlesOfParts>
  <Company>www.posterpresentations.com</Company>
  <LinksUpToDate>false</LinksUpToDate>
  <SharedDoc>false</SharedDoc>
  <HyperlinkBase>http://www.posterpresentations.com</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48x36 Poster Template</dc:title>
  <dc:creator>Davis, Trevor</dc:creator>
  <dc:description>Call us if you need help with this poster template._x000d_
1-866-649-3004           _x000d_
 (c)PosterPresentations.com</dc:description>
  <cp:lastModifiedBy>Dayanara Sanchez-Nunez</cp:lastModifiedBy>
  <cp:revision>1</cp:revision>
  <dcterms:created xsi:type="dcterms:W3CDTF">2005-05-18T01:24:28Z</dcterms:created>
  <dcterms:modified xsi:type="dcterms:W3CDTF">2024-01-22T03:39:52Z</dcterms:modified>
  <cp:category>Powerpoint poster templates</cp:category>
</cp:coreProperties>
</file>